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08" r:id="rId1"/>
    <p:sldMasterId id="2147483725" r:id="rId2"/>
  </p:sldMasterIdLst>
  <p:notesMasterIdLst>
    <p:notesMasterId r:id="rId24"/>
  </p:notesMasterIdLst>
  <p:handoutMasterIdLst>
    <p:handoutMasterId r:id="rId25"/>
  </p:handoutMasterIdLst>
  <p:sldIdLst>
    <p:sldId id="793" r:id="rId3"/>
    <p:sldId id="794" r:id="rId4"/>
    <p:sldId id="744" r:id="rId5"/>
    <p:sldId id="745" r:id="rId6"/>
    <p:sldId id="746" r:id="rId7"/>
    <p:sldId id="778" r:id="rId8"/>
    <p:sldId id="748" r:id="rId9"/>
    <p:sldId id="749" r:id="rId10"/>
    <p:sldId id="750" r:id="rId11"/>
    <p:sldId id="751" r:id="rId12"/>
    <p:sldId id="752" r:id="rId13"/>
    <p:sldId id="724" r:id="rId14"/>
    <p:sldId id="753" r:id="rId15"/>
    <p:sldId id="754" r:id="rId16"/>
    <p:sldId id="755" r:id="rId17"/>
    <p:sldId id="782" r:id="rId18"/>
    <p:sldId id="756" r:id="rId19"/>
    <p:sldId id="757" r:id="rId20"/>
    <p:sldId id="758" r:id="rId21"/>
    <p:sldId id="743" r:id="rId22"/>
    <p:sldId id="792" r:id="rId23"/>
  </p:sldIdLst>
  <p:sldSz cx="9144000" cy="6858000" type="screen4x3"/>
  <p:notesSz cx="7010400" cy="9296400"/>
  <p:embeddedFontLst>
    <p:embeddedFont>
      <p:font typeface="Myriad Web Pro" panose="020B0503030403090204" charset="0"/>
      <p:regular r:id="rId26"/>
      <p:bold r:id="rId27"/>
      <p:italic r:id="rId28"/>
    </p:embeddedFont>
    <p:embeddedFont>
      <p:font typeface="Calibri" panose="020F0502020204030204" pitchFamily="34" charset="0"/>
      <p:regular r:id="rId29"/>
      <p:bold r:id="rId30"/>
      <p:italic r:id="rId31"/>
      <p:boldItalic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maz8" initials="m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22299" autoAdjust="0"/>
    <p:restoredTop sz="80592" autoAdjust="0"/>
  </p:normalViewPr>
  <p:slideViewPr>
    <p:cSldViewPr>
      <p:cViewPr varScale="1">
        <p:scale>
          <a:sx n="55" d="100"/>
          <a:sy n="55" d="100"/>
        </p:scale>
        <p:origin x="-1488" y="-84"/>
      </p:cViewPr>
      <p:guideLst>
        <p:guide orient="horz" pos="120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53" d="100"/>
          <a:sy n="53" d="100"/>
        </p:scale>
        <p:origin x="-1800" y="-96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1.fntdata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handoutMaster" Target="handoutMasters/handoutMaster1.xml"/><Relationship Id="rId33" Type="http://schemas.openxmlformats.org/officeDocument/2006/relationships/commentAuthors" Target="commentAuthor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7.fntdata"/><Relationship Id="rId37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font" Target="fonts/font3.fntdata"/><Relationship Id="rId36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6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BB1CB71-2F7A-4773-B3BA-7928B8D5C9F6}" type="doc">
      <dgm:prSet loTypeId="urn:microsoft.com/office/officeart/2005/8/layout/radial1" loCatId="relationship" qsTypeId="urn:microsoft.com/office/officeart/2005/8/quickstyle/simple1" qsCatId="simple" csTypeId="urn:microsoft.com/office/officeart/2005/8/colors/accent1_2" csCatId="accent1"/>
      <dgm:spPr/>
    </dgm:pt>
    <dgm:pt modelId="{52E40CAF-04DD-4F6B-A52E-26B2103D03C6}">
      <dgm:prSet/>
      <dgm:spPr/>
      <dgm:t>
        <a:bodyPr/>
        <a:lstStyle/>
        <a:p>
          <a:pPr marL="0" marR="0" lvl="0" indent="0" algn="ctr" defTabSz="914400" rtl="0" eaLnBrk="1" fontAlgn="base" latinLnBrk="0" hangingPunct="1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0" lang="en-US" b="1" i="0" u="none" strike="noStrike" cap="none" normalizeH="0" baseline="0" smtClean="0">
              <a:ln>
                <a:noFill/>
              </a:ln>
              <a:solidFill>
                <a:schemeClr val="accent6"/>
              </a:solidFill>
              <a:effectLst/>
              <a:latin typeface="Arial" charset="0"/>
            </a:rPr>
            <a:t>EOC</a:t>
          </a:r>
        </a:p>
      </dgm:t>
    </dgm:pt>
    <dgm:pt modelId="{5E406BFD-C327-4D7F-A3F9-7F5EE6722FBB}" type="parTrans" cxnId="{E28ADF6F-037C-4CF1-B07A-9427A0E2AB15}">
      <dgm:prSet/>
      <dgm:spPr/>
      <dgm:t>
        <a:bodyPr/>
        <a:lstStyle/>
        <a:p>
          <a:endParaRPr lang="en-US">
            <a:solidFill>
              <a:schemeClr val="accent6"/>
            </a:solidFill>
          </a:endParaRPr>
        </a:p>
      </dgm:t>
    </dgm:pt>
    <dgm:pt modelId="{6CF8E097-F1DF-4024-8193-1B04A450CCBA}" type="sibTrans" cxnId="{E28ADF6F-037C-4CF1-B07A-9427A0E2AB15}">
      <dgm:prSet/>
      <dgm:spPr/>
      <dgm:t>
        <a:bodyPr/>
        <a:lstStyle/>
        <a:p>
          <a:endParaRPr lang="en-US">
            <a:solidFill>
              <a:schemeClr val="accent6"/>
            </a:solidFill>
          </a:endParaRPr>
        </a:p>
      </dgm:t>
    </dgm:pt>
    <dgm:pt modelId="{ADC6EE40-B11E-44FE-A729-336DCA03D367}">
      <dgm:prSet/>
      <dgm:spPr/>
      <dgm:t>
        <a:bodyPr/>
        <a:lstStyle/>
        <a:p>
          <a:pPr marL="0" marR="0" lvl="0" indent="0" algn="ctr" defTabSz="914400" rtl="0" eaLnBrk="1" fontAlgn="base" latinLnBrk="0" hangingPunct="1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0" lang="en-US" b="1" i="0" u="none" strike="noStrike" cap="none" normalizeH="0" baseline="0" smtClean="0">
              <a:ln>
                <a:noFill/>
              </a:ln>
              <a:solidFill>
                <a:schemeClr val="accent6"/>
              </a:solidFill>
              <a:effectLst/>
              <a:latin typeface="Arial" charset="0"/>
            </a:rPr>
            <a:t>Telephones</a:t>
          </a:r>
        </a:p>
        <a:p>
          <a:pPr marL="0" marR="0" lvl="0" indent="0" algn="ctr" defTabSz="914400" rtl="0" eaLnBrk="1" fontAlgn="base" latinLnBrk="0" hangingPunct="1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0" lang="en-US" b="1" i="0" u="none" strike="noStrike" cap="none" normalizeH="0" baseline="0" smtClean="0">
              <a:ln>
                <a:noFill/>
              </a:ln>
              <a:solidFill>
                <a:schemeClr val="accent6"/>
              </a:solidFill>
              <a:effectLst/>
              <a:latin typeface="Arial" charset="0"/>
            </a:rPr>
            <a:t>&amp;</a:t>
          </a:r>
        </a:p>
        <a:p>
          <a:pPr marL="0" marR="0" lvl="0" indent="0" algn="ctr" defTabSz="914400" rtl="0" eaLnBrk="1" fontAlgn="base" latinLnBrk="0" hangingPunct="1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0" lang="en-US" b="1" i="0" u="none" strike="noStrike" cap="none" normalizeH="0" baseline="0" smtClean="0">
              <a:ln>
                <a:noFill/>
              </a:ln>
              <a:solidFill>
                <a:schemeClr val="accent6"/>
              </a:solidFill>
              <a:effectLst/>
              <a:latin typeface="Arial" charset="0"/>
            </a:rPr>
            <a:t>Cellular</a:t>
          </a:r>
        </a:p>
      </dgm:t>
    </dgm:pt>
    <dgm:pt modelId="{90129704-1257-4639-859B-58708A7539F8}" type="parTrans" cxnId="{9159C9E0-54C7-4377-9699-3C5F29AAEF3C}">
      <dgm:prSet/>
      <dgm:spPr/>
      <dgm:t>
        <a:bodyPr/>
        <a:lstStyle/>
        <a:p>
          <a:endParaRPr lang="en-US">
            <a:solidFill>
              <a:schemeClr val="accent6"/>
            </a:solidFill>
          </a:endParaRPr>
        </a:p>
      </dgm:t>
    </dgm:pt>
    <dgm:pt modelId="{BF470F50-F9F9-4E2E-8157-54512D414790}" type="sibTrans" cxnId="{9159C9E0-54C7-4377-9699-3C5F29AAEF3C}">
      <dgm:prSet/>
      <dgm:spPr/>
      <dgm:t>
        <a:bodyPr/>
        <a:lstStyle/>
        <a:p>
          <a:endParaRPr lang="en-US">
            <a:solidFill>
              <a:schemeClr val="accent6"/>
            </a:solidFill>
          </a:endParaRPr>
        </a:p>
      </dgm:t>
    </dgm:pt>
    <dgm:pt modelId="{71B5A05A-863B-40EA-AD01-C631C86FAC79}">
      <dgm:prSet/>
      <dgm:spPr/>
      <dgm:t>
        <a:bodyPr/>
        <a:lstStyle/>
        <a:p>
          <a:pPr marL="0" marR="0" lvl="0" indent="0" algn="ctr" defTabSz="914400" rtl="0" eaLnBrk="1" fontAlgn="base" latinLnBrk="0" hangingPunct="1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0" lang="en-US" b="1" i="0" u="none" strike="noStrike" cap="none" normalizeH="0" baseline="0" smtClean="0">
              <a:ln>
                <a:noFill/>
              </a:ln>
              <a:solidFill>
                <a:schemeClr val="accent6"/>
              </a:solidFill>
              <a:effectLst/>
              <a:latin typeface="Arial" charset="0"/>
            </a:rPr>
            <a:t>Satellite</a:t>
          </a:r>
        </a:p>
        <a:p>
          <a:pPr marL="0" marR="0" lvl="0" indent="0" algn="ctr" defTabSz="914400" rtl="0" eaLnBrk="1" fontAlgn="base" latinLnBrk="0" hangingPunct="1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0" lang="en-US" b="1" i="0" u="none" strike="noStrike" cap="none" normalizeH="0" baseline="0" smtClean="0">
              <a:ln>
                <a:noFill/>
              </a:ln>
              <a:solidFill>
                <a:schemeClr val="accent6"/>
              </a:solidFill>
              <a:effectLst/>
              <a:latin typeface="Arial" charset="0"/>
            </a:rPr>
            <a:t>Systems</a:t>
          </a:r>
        </a:p>
      </dgm:t>
    </dgm:pt>
    <dgm:pt modelId="{F6BF68F0-7C94-4B27-92A6-AF2C41A1CFBC}" type="parTrans" cxnId="{55D9756A-4689-4CE1-8DD1-289432F51D2C}">
      <dgm:prSet/>
      <dgm:spPr/>
      <dgm:t>
        <a:bodyPr/>
        <a:lstStyle/>
        <a:p>
          <a:endParaRPr lang="en-US">
            <a:solidFill>
              <a:schemeClr val="accent6"/>
            </a:solidFill>
          </a:endParaRPr>
        </a:p>
      </dgm:t>
    </dgm:pt>
    <dgm:pt modelId="{AD0BE5BA-2430-4509-A2ED-58262F26F779}" type="sibTrans" cxnId="{55D9756A-4689-4CE1-8DD1-289432F51D2C}">
      <dgm:prSet/>
      <dgm:spPr/>
      <dgm:t>
        <a:bodyPr/>
        <a:lstStyle/>
        <a:p>
          <a:endParaRPr lang="en-US">
            <a:solidFill>
              <a:schemeClr val="accent6"/>
            </a:solidFill>
          </a:endParaRPr>
        </a:p>
      </dgm:t>
    </dgm:pt>
    <dgm:pt modelId="{42D138F3-47C2-474A-87A7-110B0731F997}">
      <dgm:prSet/>
      <dgm:spPr/>
      <dgm:t>
        <a:bodyPr/>
        <a:lstStyle/>
        <a:p>
          <a:pPr marL="0" marR="0" lvl="0" indent="0" algn="ctr" defTabSz="914400" rtl="0" eaLnBrk="1" fontAlgn="base" latinLnBrk="0" hangingPunct="1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0" lang="en-US" b="1" i="0" u="none" strike="noStrike" cap="none" normalizeH="0" baseline="0" smtClean="0">
              <a:ln>
                <a:noFill/>
              </a:ln>
              <a:solidFill>
                <a:schemeClr val="accent6"/>
              </a:solidFill>
              <a:effectLst/>
              <a:latin typeface="Arial" charset="0"/>
            </a:rPr>
            <a:t>Blackberry</a:t>
          </a:r>
        </a:p>
      </dgm:t>
    </dgm:pt>
    <dgm:pt modelId="{0DF20CB4-5242-4420-9B89-6EBE5AEC62A5}" type="parTrans" cxnId="{1B282E72-3A89-43D6-A0AC-7853097763A3}">
      <dgm:prSet/>
      <dgm:spPr/>
      <dgm:t>
        <a:bodyPr/>
        <a:lstStyle/>
        <a:p>
          <a:endParaRPr lang="en-US">
            <a:solidFill>
              <a:schemeClr val="accent6"/>
            </a:solidFill>
          </a:endParaRPr>
        </a:p>
      </dgm:t>
    </dgm:pt>
    <dgm:pt modelId="{F1E1DB92-7D2E-405E-95A7-5FC54B872E20}" type="sibTrans" cxnId="{1B282E72-3A89-43D6-A0AC-7853097763A3}">
      <dgm:prSet/>
      <dgm:spPr/>
      <dgm:t>
        <a:bodyPr/>
        <a:lstStyle/>
        <a:p>
          <a:endParaRPr lang="en-US">
            <a:solidFill>
              <a:schemeClr val="accent6"/>
            </a:solidFill>
          </a:endParaRPr>
        </a:p>
      </dgm:t>
    </dgm:pt>
    <dgm:pt modelId="{4DC66C22-17B0-4B3C-8965-986E9267F92B}">
      <dgm:prSet/>
      <dgm:spPr/>
      <dgm:t>
        <a:bodyPr/>
        <a:lstStyle/>
        <a:p>
          <a:pPr marL="0" marR="0" lvl="0" indent="0" algn="ctr" defTabSz="914400" rtl="0" eaLnBrk="1" fontAlgn="base" latinLnBrk="0" hangingPunct="1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0" lang="en-US" b="1" i="0" u="none" strike="noStrike" cap="none" normalizeH="0" baseline="0" smtClean="0">
              <a:ln>
                <a:noFill/>
              </a:ln>
              <a:solidFill>
                <a:schemeClr val="accent6"/>
              </a:solidFill>
              <a:effectLst/>
              <a:latin typeface="Arial" charset="0"/>
            </a:rPr>
            <a:t>Radio</a:t>
          </a:r>
        </a:p>
      </dgm:t>
    </dgm:pt>
    <dgm:pt modelId="{A81A66EB-B3A4-43CB-A4C8-CF63BD8E0416}" type="parTrans" cxnId="{21D3EA40-57DB-4BF1-BD47-2401D9379255}">
      <dgm:prSet/>
      <dgm:spPr/>
      <dgm:t>
        <a:bodyPr/>
        <a:lstStyle/>
        <a:p>
          <a:endParaRPr lang="en-US">
            <a:solidFill>
              <a:schemeClr val="accent6"/>
            </a:solidFill>
          </a:endParaRPr>
        </a:p>
      </dgm:t>
    </dgm:pt>
    <dgm:pt modelId="{F2BA1FEA-5A74-4680-AA8D-CF141B601AD3}" type="sibTrans" cxnId="{21D3EA40-57DB-4BF1-BD47-2401D9379255}">
      <dgm:prSet/>
      <dgm:spPr/>
      <dgm:t>
        <a:bodyPr/>
        <a:lstStyle/>
        <a:p>
          <a:endParaRPr lang="en-US">
            <a:solidFill>
              <a:schemeClr val="accent6"/>
            </a:solidFill>
          </a:endParaRPr>
        </a:p>
      </dgm:t>
    </dgm:pt>
    <dgm:pt modelId="{D5C41A3E-A861-4871-A7DE-350FCCB8C0BD}">
      <dgm:prSet/>
      <dgm:spPr/>
      <dgm:t>
        <a:bodyPr/>
        <a:lstStyle/>
        <a:p>
          <a:pPr marL="0" marR="0" lvl="0" indent="0" algn="ctr" defTabSz="914400" rtl="0" eaLnBrk="1" fontAlgn="base" latinLnBrk="0" hangingPunct="1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0" lang="en-US" b="1" i="0" u="none" strike="noStrike" cap="none" normalizeH="0" baseline="0" smtClean="0">
              <a:ln>
                <a:noFill/>
              </a:ln>
              <a:solidFill>
                <a:schemeClr val="accent6"/>
              </a:solidFill>
              <a:effectLst/>
              <a:latin typeface="Arial" charset="0"/>
            </a:rPr>
            <a:t>Internet</a:t>
          </a:r>
        </a:p>
      </dgm:t>
    </dgm:pt>
    <dgm:pt modelId="{4969EB12-1FEF-41C0-A317-84CEBBE97B10}" type="parTrans" cxnId="{D9BDFEA3-08F1-4F87-A3A4-51BB209DA327}">
      <dgm:prSet/>
      <dgm:spPr/>
      <dgm:t>
        <a:bodyPr/>
        <a:lstStyle/>
        <a:p>
          <a:endParaRPr lang="en-US">
            <a:solidFill>
              <a:schemeClr val="accent6"/>
            </a:solidFill>
          </a:endParaRPr>
        </a:p>
      </dgm:t>
    </dgm:pt>
    <dgm:pt modelId="{2C822EF0-7638-4E34-824F-C057F07E71E1}" type="sibTrans" cxnId="{D9BDFEA3-08F1-4F87-A3A4-51BB209DA327}">
      <dgm:prSet/>
      <dgm:spPr/>
      <dgm:t>
        <a:bodyPr/>
        <a:lstStyle/>
        <a:p>
          <a:endParaRPr lang="en-US">
            <a:solidFill>
              <a:schemeClr val="accent6"/>
            </a:solidFill>
          </a:endParaRPr>
        </a:p>
      </dgm:t>
    </dgm:pt>
    <dgm:pt modelId="{89B2FC36-C43F-4925-BCB3-5013DCDF5BFC}">
      <dgm:prSet/>
      <dgm:spPr/>
      <dgm:t>
        <a:bodyPr/>
        <a:lstStyle/>
        <a:p>
          <a:pPr marL="0" marR="0" lvl="0" indent="0" algn="ctr" defTabSz="914400" rtl="0" eaLnBrk="1" fontAlgn="base" latinLnBrk="0" hangingPunct="1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0" lang="en-US" b="1" i="0" u="none" strike="noStrike" cap="none" normalizeH="0" baseline="0" smtClean="0">
              <a:ln>
                <a:noFill/>
              </a:ln>
              <a:solidFill>
                <a:schemeClr val="accent6"/>
              </a:solidFill>
              <a:effectLst/>
              <a:latin typeface="Arial" charset="0"/>
            </a:rPr>
            <a:t>Video</a:t>
          </a:r>
        </a:p>
        <a:p>
          <a:pPr marL="0" marR="0" lvl="0" indent="0" algn="ctr" defTabSz="914400" rtl="0" eaLnBrk="1" fontAlgn="base" latinLnBrk="0" hangingPunct="1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0" lang="en-US" b="1" i="0" u="none" strike="noStrike" cap="none" normalizeH="0" baseline="0" smtClean="0">
              <a:ln>
                <a:noFill/>
              </a:ln>
              <a:solidFill>
                <a:schemeClr val="accent6"/>
              </a:solidFill>
              <a:effectLst/>
              <a:latin typeface="Arial" charset="0"/>
            </a:rPr>
            <a:t>Display</a:t>
          </a:r>
        </a:p>
      </dgm:t>
    </dgm:pt>
    <dgm:pt modelId="{647289F8-D385-49D9-B75C-5FE01DE31DBF}" type="parTrans" cxnId="{38719884-A8DB-4048-A376-E985163EF354}">
      <dgm:prSet/>
      <dgm:spPr/>
      <dgm:t>
        <a:bodyPr/>
        <a:lstStyle/>
        <a:p>
          <a:endParaRPr lang="en-US">
            <a:solidFill>
              <a:schemeClr val="accent6"/>
            </a:solidFill>
          </a:endParaRPr>
        </a:p>
      </dgm:t>
    </dgm:pt>
    <dgm:pt modelId="{AE66803C-453F-4F50-9BFA-5D84A5202EBC}" type="sibTrans" cxnId="{38719884-A8DB-4048-A376-E985163EF354}">
      <dgm:prSet/>
      <dgm:spPr/>
      <dgm:t>
        <a:bodyPr/>
        <a:lstStyle/>
        <a:p>
          <a:endParaRPr lang="en-US">
            <a:solidFill>
              <a:schemeClr val="accent6"/>
            </a:solidFill>
          </a:endParaRPr>
        </a:p>
      </dgm:t>
    </dgm:pt>
    <dgm:pt modelId="{A287A37D-5EFA-454A-948A-1D1ACA9C041D}">
      <dgm:prSet/>
      <dgm:spPr/>
      <dgm:t>
        <a:bodyPr/>
        <a:lstStyle/>
        <a:p>
          <a:pPr marL="0" marR="0" lvl="0" indent="0" algn="ctr" defTabSz="914400" rtl="0" eaLnBrk="1" fontAlgn="base" latinLnBrk="0" hangingPunct="1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0" lang="en-US" b="1" i="0" u="none" strike="noStrike" cap="none" normalizeH="0" baseline="0" smtClean="0">
              <a:ln>
                <a:noFill/>
              </a:ln>
              <a:solidFill>
                <a:schemeClr val="accent6"/>
              </a:solidFill>
              <a:effectLst/>
              <a:latin typeface="Arial" charset="0"/>
            </a:rPr>
            <a:t>Video</a:t>
          </a:r>
        </a:p>
        <a:p>
          <a:pPr marL="0" marR="0" lvl="0" indent="0" algn="ctr" defTabSz="914400" rtl="0" eaLnBrk="1" fontAlgn="base" latinLnBrk="0" hangingPunct="1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0" lang="en-US" b="1" i="0" u="none" strike="noStrike" cap="none" normalizeH="0" baseline="0" smtClean="0">
              <a:ln>
                <a:noFill/>
              </a:ln>
              <a:solidFill>
                <a:schemeClr val="accent6"/>
              </a:solidFill>
              <a:effectLst/>
              <a:latin typeface="Arial" charset="0"/>
            </a:rPr>
            <a:t>Tele-</a:t>
          </a:r>
        </a:p>
        <a:p>
          <a:pPr marL="0" marR="0" lvl="0" indent="0" algn="ctr" defTabSz="914400" rtl="0" eaLnBrk="1" fontAlgn="base" latinLnBrk="0" hangingPunct="1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0" lang="en-US" b="1" i="0" u="none" strike="noStrike" cap="none" normalizeH="0" baseline="0" smtClean="0">
              <a:ln>
                <a:noFill/>
              </a:ln>
              <a:solidFill>
                <a:schemeClr val="accent6"/>
              </a:solidFill>
              <a:effectLst/>
              <a:latin typeface="Arial" charset="0"/>
            </a:rPr>
            <a:t>conference</a:t>
          </a:r>
        </a:p>
      </dgm:t>
    </dgm:pt>
    <dgm:pt modelId="{56544B14-30F0-47C2-8B9D-192B48642B0D}" type="parTrans" cxnId="{04453D3D-E34A-42BC-B967-42C23783A694}">
      <dgm:prSet/>
      <dgm:spPr/>
      <dgm:t>
        <a:bodyPr/>
        <a:lstStyle/>
        <a:p>
          <a:endParaRPr lang="en-US">
            <a:solidFill>
              <a:schemeClr val="accent6"/>
            </a:solidFill>
          </a:endParaRPr>
        </a:p>
      </dgm:t>
    </dgm:pt>
    <dgm:pt modelId="{068ADAE6-C83F-498D-8FC9-5BA037DAD47E}" type="sibTrans" cxnId="{04453D3D-E34A-42BC-B967-42C23783A694}">
      <dgm:prSet/>
      <dgm:spPr/>
      <dgm:t>
        <a:bodyPr/>
        <a:lstStyle/>
        <a:p>
          <a:endParaRPr lang="en-US">
            <a:solidFill>
              <a:schemeClr val="accent6"/>
            </a:solidFill>
          </a:endParaRPr>
        </a:p>
      </dgm:t>
    </dgm:pt>
    <dgm:pt modelId="{272EBFE0-83DC-4E46-9F0A-3E40B2518A49}">
      <dgm:prSet/>
      <dgm:spPr/>
      <dgm:t>
        <a:bodyPr/>
        <a:lstStyle/>
        <a:p>
          <a:pPr marL="0" marR="0" lvl="0" indent="0" algn="ctr" defTabSz="914400" rtl="0" eaLnBrk="1" fontAlgn="base" latinLnBrk="0" hangingPunct="1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0" lang="en-US" b="1" i="0" u="none" strike="noStrike" cap="none" normalizeH="0" baseline="0" smtClean="0">
              <a:ln>
                <a:noFill/>
              </a:ln>
              <a:solidFill>
                <a:schemeClr val="accent6"/>
              </a:solidFill>
              <a:effectLst/>
              <a:latin typeface="Arial" charset="0"/>
            </a:rPr>
            <a:t>Audio</a:t>
          </a:r>
        </a:p>
        <a:p>
          <a:pPr marL="0" marR="0" lvl="0" indent="0" algn="ctr" defTabSz="914400" rtl="0" eaLnBrk="1" fontAlgn="base" latinLnBrk="0" hangingPunct="1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0" lang="en-US" b="1" i="0" u="none" strike="noStrike" cap="none" normalizeH="0" baseline="0" smtClean="0">
              <a:ln>
                <a:noFill/>
              </a:ln>
              <a:solidFill>
                <a:schemeClr val="accent6"/>
              </a:solidFill>
              <a:effectLst/>
              <a:latin typeface="Arial" charset="0"/>
            </a:rPr>
            <a:t>Bridge</a:t>
          </a:r>
        </a:p>
        <a:p>
          <a:pPr marL="0" marR="0" lvl="0" indent="0" algn="ctr" defTabSz="914400" rtl="0" eaLnBrk="1" fontAlgn="base" latinLnBrk="0" hangingPunct="1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0" lang="en-US" b="1" i="0" u="none" strike="noStrike" cap="none" normalizeH="0" baseline="0" smtClean="0">
              <a:ln>
                <a:noFill/>
              </a:ln>
              <a:solidFill>
                <a:schemeClr val="accent6"/>
              </a:solidFill>
              <a:effectLst/>
              <a:latin typeface="Arial" charset="0"/>
            </a:rPr>
            <a:t>Line</a:t>
          </a:r>
        </a:p>
      </dgm:t>
    </dgm:pt>
    <dgm:pt modelId="{93F2AB05-392C-4019-9D57-DD77A5CD81F9}" type="parTrans" cxnId="{FD5B0543-820A-438F-9DC9-317878AB8791}">
      <dgm:prSet/>
      <dgm:spPr/>
      <dgm:t>
        <a:bodyPr/>
        <a:lstStyle/>
        <a:p>
          <a:endParaRPr lang="en-US">
            <a:solidFill>
              <a:schemeClr val="accent6"/>
            </a:solidFill>
          </a:endParaRPr>
        </a:p>
      </dgm:t>
    </dgm:pt>
    <dgm:pt modelId="{DD827B41-291F-4045-A824-66F647F7736A}" type="sibTrans" cxnId="{FD5B0543-820A-438F-9DC9-317878AB8791}">
      <dgm:prSet/>
      <dgm:spPr/>
      <dgm:t>
        <a:bodyPr/>
        <a:lstStyle/>
        <a:p>
          <a:endParaRPr lang="en-US">
            <a:solidFill>
              <a:schemeClr val="accent6"/>
            </a:solidFill>
          </a:endParaRPr>
        </a:p>
      </dgm:t>
    </dgm:pt>
    <dgm:pt modelId="{45F956C3-0435-452B-B4C5-08D6A2BD33AB}">
      <dgm:prSet/>
      <dgm:spPr/>
      <dgm:t>
        <a:bodyPr/>
        <a:lstStyle/>
        <a:p>
          <a:pPr marL="0" marR="0" lvl="0" indent="0" algn="ctr" defTabSz="914400" rtl="0" eaLnBrk="1" fontAlgn="base" latinLnBrk="0" hangingPunct="1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0" lang="en-US" b="1" i="0" u="none" strike="noStrike" cap="none" normalizeH="0" baseline="0" dirty="0" smtClean="0">
              <a:ln>
                <a:noFill/>
              </a:ln>
              <a:solidFill>
                <a:schemeClr val="accent6"/>
              </a:solidFill>
              <a:effectLst/>
              <a:latin typeface="Arial" charset="0"/>
            </a:rPr>
            <a:t>Television</a:t>
          </a:r>
        </a:p>
      </dgm:t>
    </dgm:pt>
    <dgm:pt modelId="{9B30993E-500F-4C51-AAD4-7EEBEECF2158}" type="parTrans" cxnId="{BDE89879-5876-4B39-877A-7F49433B4CFA}">
      <dgm:prSet/>
      <dgm:spPr/>
      <dgm:t>
        <a:bodyPr/>
        <a:lstStyle/>
        <a:p>
          <a:endParaRPr lang="en-US">
            <a:solidFill>
              <a:schemeClr val="accent6"/>
            </a:solidFill>
          </a:endParaRPr>
        </a:p>
      </dgm:t>
    </dgm:pt>
    <dgm:pt modelId="{12DDFFBA-481F-4AF2-BA9A-23C426E22B27}" type="sibTrans" cxnId="{BDE89879-5876-4B39-877A-7F49433B4CFA}">
      <dgm:prSet/>
      <dgm:spPr/>
      <dgm:t>
        <a:bodyPr/>
        <a:lstStyle/>
        <a:p>
          <a:endParaRPr lang="en-US">
            <a:solidFill>
              <a:schemeClr val="accent6"/>
            </a:solidFill>
          </a:endParaRPr>
        </a:p>
      </dgm:t>
    </dgm:pt>
    <dgm:pt modelId="{CC014DF9-3F87-4120-8183-303D8D2D9007}" type="pres">
      <dgm:prSet presAssocID="{6BB1CB71-2F7A-4773-B3BA-7928B8D5C9F6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60DF445A-4529-4823-86C4-36B608655709}" type="pres">
      <dgm:prSet presAssocID="{52E40CAF-04DD-4F6B-A52E-26B2103D03C6}" presName="centerShape" presStyleLbl="node0" presStyleIdx="0" presStyleCnt="1"/>
      <dgm:spPr/>
      <dgm:t>
        <a:bodyPr/>
        <a:lstStyle/>
        <a:p>
          <a:endParaRPr lang="en-US"/>
        </a:p>
      </dgm:t>
    </dgm:pt>
    <dgm:pt modelId="{3097025B-B9B8-4A8A-8953-627A6135726A}" type="pres">
      <dgm:prSet presAssocID="{90129704-1257-4639-859B-58708A7539F8}" presName="Name9" presStyleLbl="parChTrans1D2" presStyleIdx="0" presStyleCnt="9"/>
      <dgm:spPr/>
      <dgm:t>
        <a:bodyPr/>
        <a:lstStyle/>
        <a:p>
          <a:endParaRPr lang="en-US"/>
        </a:p>
      </dgm:t>
    </dgm:pt>
    <dgm:pt modelId="{270DD40F-DCBF-4386-BA02-14EEDF3D4730}" type="pres">
      <dgm:prSet presAssocID="{90129704-1257-4639-859B-58708A7539F8}" presName="connTx" presStyleLbl="parChTrans1D2" presStyleIdx="0" presStyleCnt="9"/>
      <dgm:spPr/>
      <dgm:t>
        <a:bodyPr/>
        <a:lstStyle/>
        <a:p>
          <a:endParaRPr lang="en-US"/>
        </a:p>
      </dgm:t>
    </dgm:pt>
    <dgm:pt modelId="{1EE3AEB8-9827-4C96-84D6-B9E697EBE1A0}" type="pres">
      <dgm:prSet presAssocID="{ADC6EE40-B11E-44FE-A729-336DCA03D367}" presName="node" presStyleLbl="node1" presStyleIdx="0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911CB23-5ACA-4DD6-A8BB-D1E0B38D7E44}" type="pres">
      <dgm:prSet presAssocID="{F6BF68F0-7C94-4B27-92A6-AF2C41A1CFBC}" presName="Name9" presStyleLbl="parChTrans1D2" presStyleIdx="1" presStyleCnt="9"/>
      <dgm:spPr/>
      <dgm:t>
        <a:bodyPr/>
        <a:lstStyle/>
        <a:p>
          <a:endParaRPr lang="en-US"/>
        </a:p>
      </dgm:t>
    </dgm:pt>
    <dgm:pt modelId="{0D966126-911B-40EC-9F6F-D155A125CF29}" type="pres">
      <dgm:prSet presAssocID="{F6BF68F0-7C94-4B27-92A6-AF2C41A1CFBC}" presName="connTx" presStyleLbl="parChTrans1D2" presStyleIdx="1" presStyleCnt="9"/>
      <dgm:spPr/>
      <dgm:t>
        <a:bodyPr/>
        <a:lstStyle/>
        <a:p>
          <a:endParaRPr lang="en-US"/>
        </a:p>
      </dgm:t>
    </dgm:pt>
    <dgm:pt modelId="{8E540F9A-0562-45B6-99F0-ADDE76FC6D1C}" type="pres">
      <dgm:prSet presAssocID="{71B5A05A-863B-40EA-AD01-C631C86FAC79}" presName="node" presStyleLbl="node1" presStyleIdx="1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DF3917E-D4E7-4AB6-A0AE-7DE8F9728506}" type="pres">
      <dgm:prSet presAssocID="{0DF20CB4-5242-4420-9B89-6EBE5AEC62A5}" presName="Name9" presStyleLbl="parChTrans1D2" presStyleIdx="2" presStyleCnt="9"/>
      <dgm:spPr/>
      <dgm:t>
        <a:bodyPr/>
        <a:lstStyle/>
        <a:p>
          <a:endParaRPr lang="en-US"/>
        </a:p>
      </dgm:t>
    </dgm:pt>
    <dgm:pt modelId="{C5FDB236-AE2D-4F62-A45A-717CEC76A64B}" type="pres">
      <dgm:prSet presAssocID="{0DF20CB4-5242-4420-9B89-6EBE5AEC62A5}" presName="connTx" presStyleLbl="parChTrans1D2" presStyleIdx="2" presStyleCnt="9"/>
      <dgm:spPr/>
      <dgm:t>
        <a:bodyPr/>
        <a:lstStyle/>
        <a:p>
          <a:endParaRPr lang="en-US"/>
        </a:p>
      </dgm:t>
    </dgm:pt>
    <dgm:pt modelId="{970FDCFA-4A3D-433D-814C-FB7FF785E39C}" type="pres">
      <dgm:prSet presAssocID="{42D138F3-47C2-474A-87A7-110B0731F997}" presName="node" presStyleLbl="node1" presStyleIdx="2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9C0DE07-063F-4791-8203-5732AAC94AEE}" type="pres">
      <dgm:prSet presAssocID="{A81A66EB-B3A4-43CB-A4C8-CF63BD8E0416}" presName="Name9" presStyleLbl="parChTrans1D2" presStyleIdx="3" presStyleCnt="9"/>
      <dgm:spPr/>
      <dgm:t>
        <a:bodyPr/>
        <a:lstStyle/>
        <a:p>
          <a:endParaRPr lang="en-US"/>
        </a:p>
      </dgm:t>
    </dgm:pt>
    <dgm:pt modelId="{39219971-B42A-4D24-8B53-0796EF6008D2}" type="pres">
      <dgm:prSet presAssocID="{A81A66EB-B3A4-43CB-A4C8-CF63BD8E0416}" presName="connTx" presStyleLbl="parChTrans1D2" presStyleIdx="3" presStyleCnt="9"/>
      <dgm:spPr/>
      <dgm:t>
        <a:bodyPr/>
        <a:lstStyle/>
        <a:p>
          <a:endParaRPr lang="en-US"/>
        </a:p>
      </dgm:t>
    </dgm:pt>
    <dgm:pt modelId="{8E4D4EE6-C821-4252-BDC9-9B235D49CD1B}" type="pres">
      <dgm:prSet presAssocID="{4DC66C22-17B0-4B3C-8965-986E9267F92B}" presName="node" presStyleLbl="node1" presStyleIdx="3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8531B9C-9878-42E9-B7F5-82CE00D16C66}" type="pres">
      <dgm:prSet presAssocID="{4969EB12-1FEF-41C0-A317-84CEBBE97B10}" presName="Name9" presStyleLbl="parChTrans1D2" presStyleIdx="4" presStyleCnt="9"/>
      <dgm:spPr/>
      <dgm:t>
        <a:bodyPr/>
        <a:lstStyle/>
        <a:p>
          <a:endParaRPr lang="en-US"/>
        </a:p>
      </dgm:t>
    </dgm:pt>
    <dgm:pt modelId="{C72722CE-4E4E-4A4A-B358-C9331B9ABB5E}" type="pres">
      <dgm:prSet presAssocID="{4969EB12-1FEF-41C0-A317-84CEBBE97B10}" presName="connTx" presStyleLbl="parChTrans1D2" presStyleIdx="4" presStyleCnt="9"/>
      <dgm:spPr/>
      <dgm:t>
        <a:bodyPr/>
        <a:lstStyle/>
        <a:p>
          <a:endParaRPr lang="en-US"/>
        </a:p>
      </dgm:t>
    </dgm:pt>
    <dgm:pt modelId="{23088A7D-6652-407A-895B-3A61A53F6BED}" type="pres">
      <dgm:prSet presAssocID="{D5C41A3E-A861-4871-A7DE-350FCCB8C0BD}" presName="node" presStyleLbl="node1" presStyleIdx="4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D0AAC50-80E6-49A2-8DFB-420C6F7F2EA2}" type="pres">
      <dgm:prSet presAssocID="{647289F8-D385-49D9-B75C-5FE01DE31DBF}" presName="Name9" presStyleLbl="parChTrans1D2" presStyleIdx="5" presStyleCnt="9"/>
      <dgm:spPr/>
      <dgm:t>
        <a:bodyPr/>
        <a:lstStyle/>
        <a:p>
          <a:endParaRPr lang="en-US"/>
        </a:p>
      </dgm:t>
    </dgm:pt>
    <dgm:pt modelId="{B0D5FB87-CE05-4066-83C2-F20BAF44C92B}" type="pres">
      <dgm:prSet presAssocID="{647289F8-D385-49D9-B75C-5FE01DE31DBF}" presName="connTx" presStyleLbl="parChTrans1D2" presStyleIdx="5" presStyleCnt="9"/>
      <dgm:spPr/>
      <dgm:t>
        <a:bodyPr/>
        <a:lstStyle/>
        <a:p>
          <a:endParaRPr lang="en-US"/>
        </a:p>
      </dgm:t>
    </dgm:pt>
    <dgm:pt modelId="{0F4CEC44-B458-458C-8B29-3934168F5424}" type="pres">
      <dgm:prSet presAssocID="{89B2FC36-C43F-4925-BCB3-5013DCDF5BFC}" presName="node" presStyleLbl="node1" presStyleIdx="5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E8D335C-ADA5-4E79-83CA-52787D4C30FE}" type="pres">
      <dgm:prSet presAssocID="{56544B14-30F0-47C2-8B9D-192B48642B0D}" presName="Name9" presStyleLbl="parChTrans1D2" presStyleIdx="6" presStyleCnt="9"/>
      <dgm:spPr/>
      <dgm:t>
        <a:bodyPr/>
        <a:lstStyle/>
        <a:p>
          <a:endParaRPr lang="en-US"/>
        </a:p>
      </dgm:t>
    </dgm:pt>
    <dgm:pt modelId="{12B4DEF7-FC30-4BF3-B3EF-26FBF7651018}" type="pres">
      <dgm:prSet presAssocID="{56544B14-30F0-47C2-8B9D-192B48642B0D}" presName="connTx" presStyleLbl="parChTrans1D2" presStyleIdx="6" presStyleCnt="9"/>
      <dgm:spPr/>
      <dgm:t>
        <a:bodyPr/>
        <a:lstStyle/>
        <a:p>
          <a:endParaRPr lang="en-US"/>
        </a:p>
      </dgm:t>
    </dgm:pt>
    <dgm:pt modelId="{2E972961-CDC5-40A1-8324-725B27FBF1A4}" type="pres">
      <dgm:prSet presAssocID="{A287A37D-5EFA-454A-948A-1D1ACA9C041D}" presName="node" presStyleLbl="node1" presStyleIdx="6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849FDC2-9A16-441C-B854-E728FB932251}" type="pres">
      <dgm:prSet presAssocID="{93F2AB05-392C-4019-9D57-DD77A5CD81F9}" presName="Name9" presStyleLbl="parChTrans1D2" presStyleIdx="7" presStyleCnt="9"/>
      <dgm:spPr/>
      <dgm:t>
        <a:bodyPr/>
        <a:lstStyle/>
        <a:p>
          <a:endParaRPr lang="en-US"/>
        </a:p>
      </dgm:t>
    </dgm:pt>
    <dgm:pt modelId="{2FED0A9E-E23D-4739-BE17-28A8EAE3C74E}" type="pres">
      <dgm:prSet presAssocID="{93F2AB05-392C-4019-9D57-DD77A5CD81F9}" presName="connTx" presStyleLbl="parChTrans1D2" presStyleIdx="7" presStyleCnt="9"/>
      <dgm:spPr/>
      <dgm:t>
        <a:bodyPr/>
        <a:lstStyle/>
        <a:p>
          <a:endParaRPr lang="en-US"/>
        </a:p>
      </dgm:t>
    </dgm:pt>
    <dgm:pt modelId="{D5261A72-625B-4141-8763-FF39E4357E22}" type="pres">
      <dgm:prSet presAssocID="{272EBFE0-83DC-4E46-9F0A-3E40B2518A49}" presName="node" presStyleLbl="node1" presStyleIdx="7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46546C9-675F-4B54-97B7-128FDAB2E765}" type="pres">
      <dgm:prSet presAssocID="{9B30993E-500F-4C51-AAD4-7EEBEECF2158}" presName="Name9" presStyleLbl="parChTrans1D2" presStyleIdx="8" presStyleCnt="9"/>
      <dgm:spPr/>
      <dgm:t>
        <a:bodyPr/>
        <a:lstStyle/>
        <a:p>
          <a:endParaRPr lang="en-US"/>
        </a:p>
      </dgm:t>
    </dgm:pt>
    <dgm:pt modelId="{4770005A-6F4D-4D74-BEF3-26182DA852F3}" type="pres">
      <dgm:prSet presAssocID="{9B30993E-500F-4C51-AAD4-7EEBEECF2158}" presName="connTx" presStyleLbl="parChTrans1D2" presStyleIdx="8" presStyleCnt="9"/>
      <dgm:spPr/>
      <dgm:t>
        <a:bodyPr/>
        <a:lstStyle/>
        <a:p>
          <a:endParaRPr lang="en-US"/>
        </a:p>
      </dgm:t>
    </dgm:pt>
    <dgm:pt modelId="{E31C92A0-F9C5-4397-A09E-F68F746E9F8A}" type="pres">
      <dgm:prSet presAssocID="{45F956C3-0435-452B-B4C5-08D6A2BD33AB}" presName="node" presStyleLbl="node1" presStyleIdx="8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5988F34-E23D-4097-97CA-3686C82D7BB3}" type="presOf" srcId="{56544B14-30F0-47C2-8B9D-192B48642B0D}" destId="{12B4DEF7-FC30-4BF3-B3EF-26FBF7651018}" srcOrd="1" destOrd="0" presId="urn:microsoft.com/office/officeart/2005/8/layout/radial1"/>
    <dgm:cxn modelId="{5CEEA4E8-483E-4FC3-9731-3D4F884BE07D}" type="presOf" srcId="{9B30993E-500F-4C51-AAD4-7EEBEECF2158}" destId="{446546C9-675F-4B54-97B7-128FDAB2E765}" srcOrd="0" destOrd="0" presId="urn:microsoft.com/office/officeart/2005/8/layout/radial1"/>
    <dgm:cxn modelId="{306F8D72-4EEA-4D43-A16A-8F71C7C57F1F}" type="presOf" srcId="{90129704-1257-4639-859B-58708A7539F8}" destId="{3097025B-B9B8-4A8A-8953-627A6135726A}" srcOrd="0" destOrd="0" presId="urn:microsoft.com/office/officeart/2005/8/layout/radial1"/>
    <dgm:cxn modelId="{0F19B04D-6267-468A-BE3B-9B2CD8C9BB8B}" type="presOf" srcId="{4969EB12-1FEF-41C0-A317-84CEBBE97B10}" destId="{C72722CE-4E4E-4A4A-B358-C9331B9ABB5E}" srcOrd="1" destOrd="0" presId="urn:microsoft.com/office/officeart/2005/8/layout/radial1"/>
    <dgm:cxn modelId="{0FB6A91E-242C-465F-9C12-8B52C3476349}" type="presOf" srcId="{56544B14-30F0-47C2-8B9D-192B48642B0D}" destId="{9E8D335C-ADA5-4E79-83CA-52787D4C30FE}" srcOrd="0" destOrd="0" presId="urn:microsoft.com/office/officeart/2005/8/layout/radial1"/>
    <dgm:cxn modelId="{D57D6734-113B-474B-B96D-5EB32A5C1AC6}" type="presOf" srcId="{A81A66EB-B3A4-43CB-A4C8-CF63BD8E0416}" destId="{39219971-B42A-4D24-8B53-0796EF6008D2}" srcOrd="1" destOrd="0" presId="urn:microsoft.com/office/officeart/2005/8/layout/radial1"/>
    <dgm:cxn modelId="{BDE89879-5876-4B39-877A-7F49433B4CFA}" srcId="{52E40CAF-04DD-4F6B-A52E-26B2103D03C6}" destId="{45F956C3-0435-452B-B4C5-08D6A2BD33AB}" srcOrd="8" destOrd="0" parTransId="{9B30993E-500F-4C51-AAD4-7EEBEECF2158}" sibTransId="{12DDFFBA-481F-4AF2-BA9A-23C426E22B27}"/>
    <dgm:cxn modelId="{D9AAE67B-EC10-4812-AE82-6E2209B61C5C}" type="presOf" srcId="{93F2AB05-392C-4019-9D57-DD77A5CD81F9}" destId="{E849FDC2-9A16-441C-B854-E728FB932251}" srcOrd="0" destOrd="0" presId="urn:microsoft.com/office/officeart/2005/8/layout/radial1"/>
    <dgm:cxn modelId="{2ED2E2AC-12C2-4C1B-8C49-7F0824FCDF84}" type="presOf" srcId="{4969EB12-1FEF-41C0-A317-84CEBBE97B10}" destId="{A8531B9C-9878-42E9-B7F5-82CE00D16C66}" srcOrd="0" destOrd="0" presId="urn:microsoft.com/office/officeart/2005/8/layout/radial1"/>
    <dgm:cxn modelId="{D904989C-88A2-4749-92AD-6E77981A5AB5}" type="presOf" srcId="{9B30993E-500F-4C51-AAD4-7EEBEECF2158}" destId="{4770005A-6F4D-4D74-BEF3-26182DA852F3}" srcOrd="1" destOrd="0" presId="urn:microsoft.com/office/officeart/2005/8/layout/radial1"/>
    <dgm:cxn modelId="{D9BDFEA3-08F1-4F87-A3A4-51BB209DA327}" srcId="{52E40CAF-04DD-4F6B-A52E-26B2103D03C6}" destId="{D5C41A3E-A861-4871-A7DE-350FCCB8C0BD}" srcOrd="4" destOrd="0" parTransId="{4969EB12-1FEF-41C0-A317-84CEBBE97B10}" sibTransId="{2C822EF0-7638-4E34-824F-C057F07E71E1}"/>
    <dgm:cxn modelId="{55D9756A-4689-4CE1-8DD1-289432F51D2C}" srcId="{52E40CAF-04DD-4F6B-A52E-26B2103D03C6}" destId="{71B5A05A-863B-40EA-AD01-C631C86FAC79}" srcOrd="1" destOrd="0" parTransId="{F6BF68F0-7C94-4B27-92A6-AF2C41A1CFBC}" sibTransId="{AD0BE5BA-2430-4509-A2ED-58262F26F779}"/>
    <dgm:cxn modelId="{A26047EB-E1F2-484F-9A6D-AE4A7B98C98A}" type="presOf" srcId="{647289F8-D385-49D9-B75C-5FE01DE31DBF}" destId="{3D0AAC50-80E6-49A2-8DFB-420C6F7F2EA2}" srcOrd="0" destOrd="0" presId="urn:microsoft.com/office/officeart/2005/8/layout/radial1"/>
    <dgm:cxn modelId="{CBA81E34-94EC-44D2-919D-FC83037F0654}" type="presOf" srcId="{89B2FC36-C43F-4925-BCB3-5013DCDF5BFC}" destId="{0F4CEC44-B458-458C-8B29-3934168F5424}" srcOrd="0" destOrd="0" presId="urn:microsoft.com/office/officeart/2005/8/layout/radial1"/>
    <dgm:cxn modelId="{B3DEC5AC-4DD0-4ECC-906E-54277171C441}" type="presOf" srcId="{6BB1CB71-2F7A-4773-B3BA-7928B8D5C9F6}" destId="{CC014DF9-3F87-4120-8183-303D8D2D9007}" srcOrd="0" destOrd="0" presId="urn:microsoft.com/office/officeart/2005/8/layout/radial1"/>
    <dgm:cxn modelId="{9ACA01A6-79F7-4322-89F0-B2DC08A8D624}" type="presOf" srcId="{ADC6EE40-B11E-44FE-A729-336DCA03D367}" destId="{1EE3AEB8-9827-4C96-84D6-B9E697EBE1A0}" srcOrd="0" destOrd="0" presId="urn:microsoft.com/office/officeart/2005/8/layout/radial1"/>
    <dgm:cxn modelId="{16989CF6-7181-467C-A87A-0847B1DF915B}" type="presOf" srcId="{A287A37D-5EFA-454A-948A-1D1ACA9C041D}" destId="{2E972961-CDC5-40A1-8324-725B27FBF1A4}" srcOrd="0" destOrd="0" presId="urn:microsoft.com/office/officeart/2005/8/layout/radial1"/>
    <dgm:cxn modelId="{A382A539-EA32-40EA-8540-DC0BEAFD7AAF}" type="presOf" srcId="{71B5A05A-863B-40EA-AD01-C631C86FAC79}" destId="{8E540F9A-0562-45B6-99F0-ADDE76FC6D1C}" srcOrd="0" destOrd="0" presId="urn:microsoft.com/office/officeart/2005/8/layout/radial1"/>
    <dgm:cxn modelId="{B669EC6C-5282-4111-B722-77EAA1C3C234}" type="presOf" srcId="{93F2AB05-392C-4019-9D57-DD77A5CD81F9}" destId="{2FED0A9E-E23D-4739-BE17-28A8EAE3C74E}" srcOrd="1" destOrd="0" presId="urn:microsoft.com/office/officeart/2005/8/layout/radial1"/>
    <dgm:cxn modelId="{778279CC-717D-4285-B225-63DC8B30A656}" type="presOf" srcId="{647289F8-D385-49D9-B75C-5FE01DE31DBF}" destId="{B0D5FB87-CE05-4066-83C2-F20BAF44C92B}" srcOrd="1" destOrd="0" presId="urn:microsoft.com/office/officeart/2005/8/layout/radial1"/>
    <dgm:cxn modelId="{B0F82F17-DEE6-4F0C-94FB-8EA5B48F3DBC}" type="presOf" srcId="{A81A66EB-B3A4-43CB-A4C8-CF63BD8E0416}" destId="{59C0DE07-063F-4791-8203-5732AAC94AEE}" srcOrd="0" destOrd="0" presId="urn:microsoft.com/office/officeart/2005/8/layout/radial1"/>
    <dgm:cxn modelId="{21D3EA40-57DB-4BF1-BD47-2401D9379255}" srcId="{52E40CAF-04DD-4F6B-A52E-26B2103D03C6}" destId="{4DC66C22-17B0-4B3C-8965-986E9267F92B}" srcOrd="3" destOrd="0" parTransId="{A81A66EB-B3A4-43CB-A4C8-CF63BD8E0416}" sibTransId="{F2BA1FEA-5A74-4680-AA8D-CF141B601AD3}"/>
    <dgm:cxn modelId="{BE80414D-0934-4BA9-B575-FAC247C60747}" type="presOf" srcId="{45F956C3-0435-452B-B4C5-08D6A2BD33AB}" destId="{E31C92A0-F9C5-4397-A09E-F68F746E9F8A}" srcOrd="0" destOrd="0" presId="urn:microsoft.com/office/officeart/2005/8/layout/radial1"/>
    <dgm:cxn modelId="{E28ADF6F-037C-4CF1-B07A-9427A0E2AB15}" srcId="{6BB1CB71-2F7A-4773-B3BA-7928B8D5C9F6}" destId="{52E40CAF-04DD-4F6B-A52E-26B2103D03C6}" srcOrd="0" destOrd="0" parTransId="{5E406BFD-C327-4D7F-A3F9-7F5EE6722FBB}" sibTransId="{6CF8E097-F1DF-4024-8193-1B04A450CCBA}"/>
    <dgm:cxn modelId="{5658E17C-6F8B-4EBC-A3C6-63B95E7EB2C2}" type="presOf" srcId="{52E40CAF-04DD-4F6B-A52E-26B2103D03C6}" destId="{60DF445A-4529-4823-86C4-36B608655709}" srcOrd="0" destOrd="0" presId="urn:microsoft.com/office/officeart/2005/8/layout/radial1"/>
    <dgm:cxn modelId="{0F9D3881-D8DA-4FED-8EC9-5B15A13F329B}" type="presOf" srcId="{0DF20CB4-5242-4420-9B89-6EBE5AEC62A5}" destId="{ADF3917E-D4E7-4AB6-A0AE-7DE8F9728506}" srcOrd="0" destOrd="0" presId="urn:microsoft.com/office/officeart/2005/8/layout/radial1"/>
    <dgm:cxn modelId="{1B282E72-3A89-43D6-A0AC-7853097763A3}" srcId="{52E40CAF-04DD-4F6B-A52E-26B2103D03C6}" destId="{42D138F3-47C2-474A-87A7-110B0731F997}" srcOrd="2" destOrd="0" parTransId="{0DF20CB4-5242-4420-9B89-6EBE5AEC62A5}" sibTransId="{F1E1DB92-7D2E-405E-95A7-5FC54B872E20}"/>
    <dgm:cxn modelId="{2518A645-662B-44F7-8F0D-59757EDA3BEE}" type="presOf" srcId="{F6BF68F0-7C94-4B27-92A6-AF2C41A1CFBC}" destId="{0D966126-911B-40EC-9F6F-D155A125CF29}" srcOrd="1" destOrd="0" presId="urn:microsoft.com/office/officeart/2005/8/layout/radial1"/>
    <dgm:cxn modelId="{04453D3D-E34A-42BC-B967-42C23783A694}" srcId="{52E40CAF-04DD-4F6B-A52E-26B2103D03C6}" destId="{A287A37D-5EFA-454A-948A-1D1ACA9C041D}" srcOrd="6" destOrd="0" parTransId="{56544B14-30F0-47C2-8B9D-192B48642B0D}" sibTransId="{068ADAE6-C83F-498D-8FC9-5BA037DAD47E}"/>
    <dgm:cxn modelId="{22756CA4-B0C8-40FF-BD84-C3C436B6E0A6}" type="presOf" srcId="{90129704-1257-4639-859B-58708A7539F8}" destId="{270DD40F-DCBF-4386-BA02-14EEDF3D4730}" srcOrd="1" destOrd="0" presId="urn:microsoft.com/office/officeart/2005/8/layout/radial1"/>
    <dgm:cxn modelId="{92E8C5B4-6030-4A29-A089-F5FABCC44A7B}" type="presOf" srcId="{D5C41A3E-A861-4871-A7DE-350FCCB8C0BD}" destId="{23088A7D-6652-407A-895B-3A61A53F6BED}" srcOrd="0" destOrd="0" presId="urn:microsoft.com/office/officeart/2005/8/layout/radial1"/>
    <dgm:cxn modelId="{C5267456-7E6F-4267-BDC5-6BD44B03507D}" type="presOf" srcId="{0DF20CB4-5242-4420-9B89-6EBE5AEC62A5}" destId="{C5FDB236-AE2D-4F62-A45A-717CEC76A64B}" srcOrd="1" destOrd="0" presId="urn:microsoft.com/office/officeart/2005/8/layout/radial1"/>
    <dgm:cxn modelId="{38719884-A8DB-4048-A376-E985163EF354}" srcId="{52E40CAF-04DD-4F6B-A52E-26B2103D03C6}" destId="{89B2FC36-C43F-4925-BCB3-5013DCDF5BFC}" srcOrd="5" destOrd="0" parTransId="{647289F8-D385-49D9-B75C-5FE01DE31DBF}" sibTransId="{AE66803C-453F-4F50-9BFA-5D84A5202EBC}"/>
    <dgm:cxn modelId="{FD5B0543-820A-438F-9DC9-317878AB8791}" srcId="{52E40CAF-04DD-4F6B-A52E-26B2103D03C6}" destId="{272EBFE0-83DC-4E46-9F0A-3E40B2518A49}" srcOrd="7" destOrd="0" parTransId="{93F2AB05-392C-4019-9D57-DD77A5CD81F9}" sibTransId="{DD827B41-291F-4045-A824-66F647F7736A}"/>
    <dgm:cxn modelId="{63BD7956-2A56-4C6E-A124-A59EDFCB45BB}" type="presOf" srcId="{F6BF68F0-7C94-4B27-92A6-AF2C41A1CFBC}" destId="{0911CB23-5ACA-4DD6-A8BB-D1E0B38D7E44}" srcOrd="0" destOrd="0" presId="urn:microsoft.com/office/officeart/2005/8/layout/radial1"/>
    <dgm:cxn modelId="{9159C9E0-54C7-4377-9699-3C5F29AAEF3C}" srcId="{52E40CAF-04DD-4F6B-A52E-26B2103D03C6}" destId="{ADC6EE40-B11E-44FE-A729-336DCA03D367}" srcOrd="0" destOrd="0" parTransId="{90129704-1257-4639-859B-58708A7539F8}" sibTransId="{BF470F50-F9F9-4E2E-8157-54512D414790}"/>
    <dgm:cxn modelId="{BF8CF8D4-A773-4ABD-9667-96C8D6825785}" type="presOf" srcId="{4DC66C22-17B0-4B3C-8965-986E9267F92B}" destId="{8E4D4EE6-C821-4252-BDC9-9B235D49CD1B}" srcOrd="0" destOrd="0" presId="urn:microsoft.com/office/officeart/2005/8/layout/radial1"/>
    <dgm:cxn modelId="{E5DDD0BB-D825-4BA2-BB1B-484B10AB1B3F}" type="presOf" srcId="{272EBFE0-83DC-4E46-9F0A-3E40B2518A49}" destId="{D5261A72-625B-4141-8763-FF39E4357E22}" srcOrd="0" destOrd="0" presId="urn:microsoft.com/office/officeart/2005/8/layout/radial1"/>
    <dgm:cxn modelId="{CEC25759-7DF8-4B28-84DA-CD993CC14560}" type="presOf" srcId="{42D138F3-47C2-474A-87A7-110B0731F997}" destId="{970FDCFA-4A3D-433D-814C-FB7FF785E39C}" srcOrd="0" destOrd="0" presId="urn:microsoft.com/office/officeart/2005/8/layout/radial1"/>
    <dgm:cxn modelId="{C8E17E60-062F-46A8-AB21-17A7088F49DF}" type="presParOf" srcId="{CC014DF9-3F87-4120-8183-303D8D2D9007}" destId="{60DF445A-4529-4823-86C4-36B608655709}" srcOrd="0" destOrd="0" presId="urn:microsoft.com/office/officeart/2005/8/layout/radial1"/>
    <dgm:cxn modelId="{26EE1B7E-A3EB-40EA-9C7A-557A0C60A434}" type="presParOf" srcId="{CC014DF9-3F87-4120-8183-303D8D2D9007}" destId="{3097025B-B9B8-4A8A-8953-627A6135726A}" srcOrd="1" destOrd="0" presId="urn:microsoft.com/office/officeart/2005/8/layout/radial1"/>
    <dgm:cxn modelId="{5D220C7F-2DD1-47B2-905D-2DC0D9DEA138}" type="presParOf" srcId="{3097025B-B9B8-4A8A-8953-627A6135726A}" destId="{270DD40F-DCBF-4386-BA02-14EEDF3D4730}" srcOrd="0" destOrd="0" presId="urn:microsoft.com/office/officeart/2005/8/layout/radial1"/>
    <dgm:cxn modelId="{9D3FD1D8-D12D-4EB2-B2E7-83E503384179}" type="presParOf" srcId="{CC014DF9-3F87-4120-8183-303D8D2D9007}" destId="{1EE3AEB8-9827-4C96-84D6-B9E697EBE1A0}" srcOrd="2" destOrd="0" presId="urn:microsoft.com/office/officeart/2005/8/layout/radial1"/>
    <dgm:cxn modelId="{18C95CE6-BD68-4EB7-9EA4-3DC1301914F0}" type="presParOf" srcId="{CC014DF9-3F87-4120-8183-303D8D2D9007}" destId="{0911CB23-5ACA-4DD6-A8BB-D1E0B38D7E44}" srcOrd="3" destOrd="0" presId="urn:microsoft.com/office/officeart/2005/8/layout/radial1"/>
    <dgm:cxn modelId="{5850117B-FB2A-4718-A627-1B3228AEAA7A}" type="presParOf" srcId="{0911CB23-5ACA-4DD6-A8BB-D1E0B38D7E44}" destId="{0D966126-911B-40EC-9F6F-D155A125CF29}" srcOrd="0" destOrd="0" presId="urn:microsoft.com/office/officeart/2005/8/layout/radial1"/>
    <dgm:cxn modelId="{DB19F299-D293-4364-88BF-9ACD486C44F1}" type="presParOf" srcId="{CC014DF9-3F87-4120-8183-303D8D2D9007}" destId="{8E540F9A-0562-45B6-99F0-ADDE76FC6D1C}" srcOrd="4" destOrd="0" presId="urn:microsoft.com/office/officeart/2005/8/layout/radial1"/>
    <dgm:cxn modelId="{37FB2E15-204B-4744-B8D9-137A1214AC7A}" type="presParOf" srcId="{CC014DF9-3F87-4120-8183-303D8D2D9007}" destId="{ADF3917E-D4E7-4AB6-A0AE-7DE8F9728506}" srcOrd="5" destOrd="0" presId="urn:microsoft.com/office/officeart/2005/8/layout/radial1"/>
    <dgm:cxn modelId="{6E0D29B2-CABB-4BF2-A5FC-32795C1A72A4}" type="presParOf" srcId="{ADF3917E-D4E7-4AB6-A0AE-7DE8F9728506}" destId="{C5FDB236-AE2D-4F62-A45A-717CEC76A64B}" srcOrd="0" destOrd="0" presId="urn:microsoft.com/office/officeart/2005/8/layout/radial1"/>
    <dgm:cxn modelId="{BC915C26-8C15-4B5F-8BD1-C57F0D4C3AB6}" type="presParOf" srcId="{CC014DF9-3F87-4120-8183-303D8D2D9007}" destId="{970FDCFA-4A3D-433D-814C-FB7FF785E39C}" srcOrd="6" destOrd="0" presId="urn:microsoft.com/office/officeart/2005/8/layout/radial1"/>
    <dgm:cxn modelId="{7C5AFEFD-699A-428A-9626-685E244B20AB}" type="presParOf" srcId="{CC014DF9-3F87-4120-8183-303D8D2D9007}" destId="{59C0DE07-063F-4791-8203-5732AAC94AEE}" srcOrd="7" destOrd="0" presId="urn:microsoft.com/office/officeart/2005/8/layout/radial1"/>
    <dgm:cxn modelId="{8B4A3E8D-1155-4DFD-AE46-824DC33F7FFB}" type="presParOf" srcId="{59C0DE07-063F-4791-8203-5732AAC94AEE}" destId="{39219971-B42A-4D24-8B53-0796EF6008D2}" srcOrd="0" destOrd="0" presId="urn:microsoft.com/office/officeart/2005/8/layout/radial1"/>
    <dgm:cxn modelId="{7057B786-5E89-46BE-A7BC-FF3FDC474B2A}" type="presParOf" srcId="{CC014DF9-3F87-4120-8183-303D8D2D9007}" destId="{8E4D4EE6-C821-4252-BDC9-9B235D49CD1B}" srcOrd="8" destOrd="0" presId="urn:microsoft.com/office/officeart/2005/8/layout/radial1"/>
    <dgm:cxn modelId="{3B5F6936-CACF-4466-851C-CC1E420A349A}" type="presParOf" srcId="{CC014DF9-3F87-4120-8183-303D8D2D9007}" destId="{A8531B9C-9878-42E9-B7F5-82CE00D16C66}" srcOrd="9" destOrd="0" presId="urn:microsoft.com/office/officeart/2005/8/layout/radial1"/>
    <dgm:cxn modelId="{98CC4B3E-3BD1-4474-A482-5F66D95E036D}" type="presParOf" srcId="{A8531B9C-9878-42E9-B7F5-82CE00D16C66}" destId="{C72722CE-4E4E-4A4A-B358-C9331B9ABB5E}" srcOrd="0" destOrd="0" presId="urn:microsoft.com/office/officeart/2005/8/layout/radial1"/>
    <dgm:cxn modelId="{269CDA1A-5DA0-4165-83D5-ADC2F9588689}" type="presParOf" srcId="{CC014DF9-3F87-4120-8183-303D8D2D9007}" destId="{23088A7D-6652-407A-895B-3A61A53F6BED}" srcOrd="10" destOrd="0" presId="urn:microsoft.com/office/officeart/2005/8/layout/radial1"/>
    <dgm:cxn modelId="{7AE7C399-ACC7-4A2E-AE62-22D9AAC034E7}" type="presParOf" srcId="{CC014DF9-3F87-4120-8183-303D8D2D9007}" destId="{3D0AAC50-80E6-49A2-8DFB-420C6F7F2EA2}" srcOrd="11" destOrd="0" presId="urn:microsoft.com/office/officeart/2005/8/layout/radial1"/>
    <dgm:cxn modelId="{11BC8B46-9CCC-479C-AAB5-B070DE7C4E17}" type="presParOf" srcId="{3D0AAC50-80E6-49A2-8DFB-420C6F7F2EA2}" destId="{B0D5FB87-CE05-4066-83C2-F20BAF44C92B}" srcOrd="0" destOrd="0" presId="urn:microsoft.com/office/officeart/2005/8/layout/radial1"/>
    <dgm:cxn modelId="{E8463DBD-8410-479E-A35C-AE39A44C4A35}" type="presParOf" srcId="{CC014DF9-3F87-4120-8183-303D8D2D9007}" destId="{0F4CEC44-B458-458C-8B29-3934168F5424}" srcOrd="12" destOrd="0" presId="urn:microsoft.com/office/officeart/2005/8/layout/radial1"/>
    <dgm:cxn modelId="{50ECD00E-A062-4C03-A29B-77CDA5C8A211}" type="presParOf" srcId="{CC014DF9-3F87-4120-8183-303D8D2D9007}" destId="{9E8D335C-ADA5-4E79-83CA-52787D4C30FE}" srcOrd="13" destOrd="0" presId="urn:microsoft.com/office/officeart/2005/8/layout/radial1"/>
    <dgm:cxn modelId="{2E137235-AD3B-4DC6-A5E9-8AEBF70ABB8A}" type="presParOf" srcId="{9E8D335C-ADA5-4E79-83CA-52787D4C30FE}" destId="{12B4DEF7-FC30-4BF3-B3EF-26FBF7651018}" srcOrd="0" destOrd="0" presId="urn:microsoft.com/office/officeart/2005/8/layout/radial1"/>
    <dgm:cxn modelId="{27488AE7-5A06-4CDE-AA7D-4ED1744D5757}" type="presParOf" srcId="{CC014DF9-3F87-4120-8183-303D8D2D9007}" destId="{2E972961-CDC5-40A1-8324-725B27FBF1A4}" srcOrd="14" destOrd="0" presId="urn:microsoft.com/office/officeart/2005/8/layout/radial1"/>
    <dgm:cxn modelId="{7BDD82A0-E014-40FA-AAC0-7DC202E5E18F}" type="presParOf" srcId="{CC014DF9-3F87-4120-8183-303D8D2D9007}" destId="{E849FDC2-9A16-441C-B854-E728FB932251}" srcOrd="15" destOrd="0" presId="urn:microsoft.com/office/officeart/2005/8/layout/radial1"/>
    <dgm:cxn modelId="{73B61248-3B09-40F8-8CBC-594374223B14}" type="presParOf" srcId="{E849FDC2-9A16-441C-B854-E728FB932251}" destId="{2FED0A9E-E23D-4739-BE17-28A8EAE3C74E}" srcOrd="0" destOrd="0" presId="urn:microsoft.com/office/officeart/2005/8/layout/radial1"/>
    <dgm:cxn modelId="{0CC6E5C0-2481-45E2-AF96-224D9E4AD235}" type="presParOf" srcId="{CC014DF9-3F87-4120-8183-303D8D2D9007}" destId="{D5261A72-625B-4141-8763-FF39E4357E22}" srcOrd="16" destOrd="0" presId="urn:microsoft.com/office/officeart/2005/8/layout/radial1"/>
    <dgm:cxn modelId="{CB917628-BBA4-420D-B838-BD047A8EEA36}" type="presParOf" srcId="{CC014DF9-3F87-4120-8183-303D8D2D9007}" destId="{446546C9-675F-4B54-97B7-128FDAB2E765}" srcOrd="17" destOrd="0" presId="urn:microsoft.com/office/officeart/2005/8/layout/radial1"/>
    <dgm:cxn modelId="{B6D24D40-B2EC-4A95-9276-41FF2A6BCE02}" type="presParOf" srcId="{446546C9-675F-4B54-97B7-128FDAB2E765}" destId="{4770005A-6F4D-4D74-BEF3-26182DA852F3}" srcOrd="0" destOrd="0" presId="urn:microsoft.com/office/officeart/2005/8/layout/radial1"/>
    <dgm:cxn modelId="{742F2B2E-FFFD-4053-9041-9178B02EE9E5}" type="presParOf" srcId="{CC014DF9-3F87-4120-8183-303D8D2D9007}" destId="{E31C92A0-F9C5-4397-A09E-F68F746E9F8A}" srcOrd="18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DF445A-4529-4823-86C4-36B608655709}">
      <dsp:nvSpPr>
        <dsp:cNvPr id="0" name=""/>
        <dsp:cNvSpPr/>
      </dsp:nvSpPr>
      <dsp:spPr>
        <a:xfrm>
          <a:off x="2195977" y="2263109"/>
          <a:ext cx="1170644" cy="117064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marR="0" lvl="0" indent="0" algn="ctr" defTabSz="914400" rtl="0" eaLnBrk="1" fontAlgn="base" latinLnBrk="0" hangingPunct="1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0" lang="en-US" sz="2800" b="1" i="0" u="none" strike="noStrike" kern="1200" cap="none" normalizeH="0" baseline="0" smtClean="0">
              <a:ln>
                <a:noFill/>
              </a:ln>
              <a:solidFill>
                <a:schemeClr val="accent6"/>
              </a:solidFill>
              <a:effectLst/>
              <a:latin typeface="Arial" charset="0"/>
            </a:rPr>
            <a:t>EOC</a:t>
          </a:r>
        </a:p>
      </dsp:txBody>
      <dsp:txXfrm>
        <a:off x="2367414" y="2434546"/>
        <a:ext cx="827770" cy="827770"/>
      </dsp:txXfrm>
    </dsp:sp>
    <dsp:sp modelId="{3097025B-B9B8-4A8A-8953-627A6135726A}">
      <dsp:nvSpPr>
        <dsp:cNvPr id="0" name=""/>
        <dsp:cNvSpPr/>
      </dsp:nvSpPr>
      <dsp:spPr>
        <a:xfrm rot="16200000">
          <a:off x="2253467" y="1716336"/>
          <a:ext cx="1055664" cy="37880"/>
        </a:xfrm>
        <a:custGeom>
          <a:avLst/>
          <a:gdLst/>
          <a:ahLst/>
          <a:cxnLst/>
          <a:rect l="0" t="0" r="0" b="0"/>
          <a:pathLst>
            <a:path>
              <a:moveTo>
                <a:pt x="0" y="18940"/>
              </a:moveTo>
              <a:lnTo>
                <a:pt x="1055664" y="1894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>
            <a:solidFill>
              <a:schemeClr val="accent6"/>
            </a:solidFill>
          </a:endParaRPr>
        </a:p>
      </dsp:txBody>
      <dsp:txXfrm>
        <a:off x="2754908" y="1708885"/>
        <a:ext cx="52783" cy="52783"/>
      </dsp:txXfrm>
    </dsp:sp>
    <dsp:sp modelId="{1EE3AEB8-9827-4C96-84D6-B9E697EBE1A0}">
      <dsp:nvSpPr>
        <dsp:cNvPr id="0" name=""/>
        <dsp:cNvSpPr/>
      </dsp:nvSpPr>
      <dsp:spPr>
        <a:xfrm>
          <a:off x="2195977" y="36799"/>
          <a:ext cx="1170644" cy="117064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marR="0" lvl="0" indent="0" algn="ctr" defTabSz="914400" rtl="0" eaLnBrk="1" fontAlgn="base" latinLnBrk="0" hangingPunct="1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0" lang="en-US" sz="1100" b="1" i="0" u="none" strike="noStrike" kern="1200" cap="none" normalizeH="0" baseline="0" smtClean="0">
              <a:ln>
                <a:noFill/>
              </a:ln>
              <a:solidFill>
                <a:schemeClr val="accent6"/>
              </a:solidFill>
              <a:effectLst/>
              <a:latin typeface="Arial" charset="0"/>
            </a:rPr>
            <a:t>Telephones</a:t>
          </a:r>
        </a:p>
        <a:p>
          <a:pPr marL="0" marR="0" lvl="0" indent="0" algn="ctr" defTabSz="914400" rtl="0" eaLnBrk="1" fontAlgn="base" latinLnBrk="0" hangingPunct="1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0" lang="en-US" sz="1100" b="1" i="0" u="none" strike="noStrike" kern="1200" cap="none" normalizeH="0" baseline="0" smtClean="0">
              <a:ln>
                <a:noFill/>
              </a:ln>
              <a:solidFill>
                <a:schemeClr val="accent6"/>
              </a:solidFill>
              <a:effectLst/>
              <a:latin typeface="Arial" charset="0"/>
            </a:rPr>
            <a:t>&amp;</a:t>
          </a:r>
        </a:p>
        <a:p>
          <a:pPr marL="0" marR="0" lvl="0" indent="0" algn="ctr" defTabSz="914400" rtl="0" eaLnBrk="1" fontAlgn="base" latinLnBrk="0" hangingPunct="1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0" lang="en-US" sz="1100" b="1" i="0" u="none" strike="noStrike" kern="1200" cap="none" normalizeH="0" baseline="0" smtClean="0">
              <a:ln>
                <a:noFill/>
              </a:ln>
              <a:solidFill>
                <a:schemeClr val="accent6"/>
              </a:solidFill>
              <a:effectLst/>
              <a:latin typeface="Arial" charset="0"/>
            </a:rPr>
            <a:t>Cellular</a:t>
          </a:r>
        </a:p>
      </dsp:txBody>
      <dsp:txXfrm>
        <a:off x="2367414" y="208236"/>
        <a:ext cx="827770" cy="827770"/>
      </dsp:txXfrm>
    </dsp:sp>
    <dsp:sp modelId="{0911CB23-5ACA-4DD6-A8BB-D1E0B38D7E44}">
      <dsp:nvSpPr>
        <dsp:cNvPr id="0" name=""/>
        <dsp:cNvSpPr/>
      </dsp:nvSpPr>
      <dsp:spPr>
        <a:xfrm rot="18600000">
          <a:off x="2968989" y="1976765"/>
          <a:ext cx="1055664" cy="37880"/>
        </a:xfrm>
        <a:custGeom>
          <a:avLst/>
          <a:gdLst/>
          <a:ahLst/>
          <a:cxnLst/>
          <a:rect l="0" t="0" r="0" b="0"/>
          <a:pathLst>
            <a:path>
              <a:moveTo>
                <a:pt x="0" y="18940"/>
              </a:moveTo>
              <a:lnTo>
                <a:pt x="1055664" y="1894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>
            <a:solidFill>
              <a:schemeClr val="accent6"/>
            </a:solidFill>
          </a:endParaRPr>
        </a:p>
      </dsp:txBody>
      <dsp:txXfrm>
        <a:off x="3470430" y="1969313"/>
        <a:ext cx="52783" cy="52783"/>
      </dsp:txXfrm>
    </dsp:sp>
    <dsp:sp modelId="{8E540F9A-0562-45B6-99F0-ADDE76FC6D1C}">
      <dsp:nvSpPr>
        <dsp:cNvPr id="0" name=""/>
        <dsp:cNvSpPr/>
      </dsp:nvSpPr>
      <dsp:spPr>
        <a:xfrm>
          <a:off x="3627021" y="557657"/>
          <a:ext cx="1170644" cy="117064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marR="0" lvl="0" indent="0" algn="ctr" defTabSz="914400" rtl="0" eaLnBrk="1" fontAlgn="base" latinLnBrk="0" hangingPunct="1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0" lang="en-US" sz="1100" b="1" i="0" u="none" strike="noStrike" kern="1200" cap="none" normalizeH="0" baseline="0" smtClean="0">
              <a:ln>
                <a:noFill/>
              </a:ln>
              <a:solidFill>
                <a:schemeClr val="accent6"/>
              </a:solidFill>
              <a:effectLst/>
              <a:latin typeface="Arial" charset="0"/>
            </a:rPr>
            <a:t>Satellite</a:t>
          </a:r>
        </a:p>
        <a:p>
          <a:pPr marL="0" marR="0" lvl="0" indent="0" algn="ctr" defTabSz="914400" rtl="0" eaLnBrk="1" fontAlgn="base" latinLnBrk="0" hangingPunct="1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0" lang="en-US" sz="1100" b="1" i="0" u="none" strike="noStrike" kern="1200" cap="none" normalizeH="0" baseline="0" smtClean="0">
              <a:ln>
                <a:noFill/>
              </a:ln>
              <a:solidFill>
                <a:schemeClr val="accent6"/>
              </a:solidFill>
              <a:effectLst/>
              <a:latin typeface="Arial" charset="0"/>
            </a:rPr>
            <a:t>Systems</a:t>
          </a:r>
        </a:p>
      </dsp:txBody>
      <dsp:txXfrm>
        <a:off x="3798458" y="729094"/>
        <a:ext cx="827770" cy="827770"/>
      </dsp:txXfrm>
    </dsp:sp>
    <dsp:sp modelId="{ADF3917E-D4E7-4AB6-A0AE-7DE8F9728506}">
      <dsp:nvSpPr>
        <dsp:cNvPr id="0" name=""/>
        <dsp:cNvSpPr/>
      </dsp:nvSpPr>
      <dsp:spPr>
        <a:xfrm rot="21000000">
          <a:off x="3349711" y="2636193"/>
          <a:ext cx="1055664" cy="37880"/>
        </a:xfrm>
        <a:custGeom>
          <a:avLst/>
          <a:gdLst/>
          <a:ahLst/>
          <a:cxnLst/>
          <a:rect l="0" t="0" r="0" b="0"/>
          <a:pathLst>
            <a:path>
              <a:moveTo>
                <a:pt x="0" y="18940"/>
              </a:moveTo>
              <a:lnTo>
                <a:pt x="1055664" y="1894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>
            <a:solidFill>
              <a:schemeClr val="accent6"/>
            </a:solidFill>
          </a:endParaRPr>
        </a:p>
      </dsp:txBody>
      <dsp:txXfrm>
        <a:off x="3851151" y="2628742"/>
        <a:ext cx="52783" cy="52783"/>
      </dsp:txXfrm>
    </dsp:sp>
    <dsp:sp modelId="{970FDCFA-4A3D-433D-814C-FB7FF785E39C}">
      <dsp:nvSpPr>
        <dsp:cNvPr id="0" name=""/>
        <dsp:cNvSpPr/>
      </dsp:nvSpPr>
      <dsp:spPr>
        <a:xfrm>
          <a:off x="4388464" y="1876514"/>
          <a:ext cx="1170644" cy="117064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marR="0" lvl="0" indent="0" algn="ctr" defTabSz="914400" rtl="0" eaLnBrk="1" fontAlgn="base" latinLnBrk="0" hangingPunct="1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0" lang="en-US" sz="1100" b="1" i="0" u="none" strike="noStrike" kern="1200" cap="none" normalizeH="0" baseline="0" smtClean="0">
              <a:ln>
                <a:noFill/>
              </a:ln>
              <a:solidFill>
                <a:schemeClr val="accent6"/>
              </a:solidFill>
              <a:effectLst/>
              <a:latin typeface="Arial" charset="0"/>
            </a:rPr>
            <a:t>Blackberry</a:t>
          </a:r>
        </a:p>
      </dsp:txBody>
      <dsp:txXfrm>
        <a:off x="4559901" y="2047951"/>
        <a:ext cx="827770" cy="827770"/>
      </dsp:txXfrm>
    </dsp:sp>
    <dsp:sp modelId="{59C0DE07-063F-4791-8203-5732AAC94AEE}">
      <dsp:nvSpPr>
        <dsp:cNvPr id="0" name=""/>
        <dsp:cNvSpPr/>
      </dsp:nvSpPr>
      <dsp:spPr>
        <a:xfrm rot="1800000">
          <a:off x="3217487" y="3386068"/>
          <a:ext cx="1055664" cy="37880"/>
        </a:xfrm>
        <a:custGeom>
          <a:avLst/>
          <a:gdLst/>
          <a:ahLst/>
          <a:cxnLst/>
          <a:rect l="0" t="0" r="0" b="0"/>
          <a:pathLst>
            <a:path>
              <a:moveTo>
                <a:pt x="0" y="18940"/>
              </a:moveTo>
              <a:lnTo>
                <a:pt x="1055664" y="1894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>
            <a:solidFill>
              <a:schemeClr val="accent6"/>
            </a:solidFill>
          </a:endParaRPr>
        </a:p>
      </dsp:txBody>
      <dsp:txXfrm>
        <a:off x="3718928" y="3378617"/>
        <a:ext cx="52783" cy="52783"/>
      </dsp:txXfrm>
    </dsp:sp>
    <dsp:sp modelId="{8E4D4EE6-C821-4252-BDC9-9B235D49CD1B}">
      <dsp:nvSpPr>
        <dsp:cNvPr id="0" name=""/>
        <dsp:cNvSpPr/>
      </dsp:nvSpPr>
      <dsp:spPr>
        <a:xfrm>
          <a:off x="4124017" y="3376263"/>
          <a:ext cx="1170644" cy="117064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marR="0" lvl="0" indent="0" algn="ctr" defTabSz="914400" rtl="0" eaLnBrk="1" fontAlgn="base" latinLnBrk="0" hangingPunct="1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0" lang="en-US" sz="1100" b="1" i="0" u="none" strike="noStrike" kern="1200" cap="none" normalizeH="0" baseline="0" smtClean="0">
              <a:ln>
                <a:noFill/>
              </a:ln>
              <a:solidFill>
                <a:schemeClr val="accent6"/>
              </a:solidFill>
              <a:effectLst/>
              <a:latin typeface="Arial" charset="0"/>
            </a:rPr>
            <a:t>Radio</a:t>
          </a:r>
        </a:p>
      </dsp:txBody>
      <dsp:txXfrm>
        <a:off x="4295454" y="3547700"/>
        <a:ext cx="827770" cy="827770"/>
      </dsp:txXfrm>
    </dsp:sp>
    <dsp:sp modelId="{A8531B9C-9878-42E9-B7F5-82CE00D16C66}">
      <dsp:nvSpPr>
        <dsp:cNvPr id="0" name=""/>
        <dsp:cNvSpPr/>
      </dsp:nvSpPr>
      <dsp:spPr>
        <a:xfrm rot="4200000">
          <a:off x="2634189" y="3875514"/>
          <a:ext cx="1055664" cy="37880"/>
        </a:xfrm>
        <a:custGeom>
          <a:avLst/>
          <a:gdLst/>
          <a:ahLst/>
          <a:cxnLst/>
          <a:rect l="0" t="0" r="0" b="0"/>
          <a:pathLst>
            <a:path>
              <a:moveTo>
                <a:pt x="0" y="18940"/>
              </a:moveTo>
              <a:lnTo>
                <a:pt x="1055664" y="1894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>
            <a:solidFill>
              <a:schemeClr val="accent6"/>
            </a:solidFill>
          </a:endParaRPr>
        </a:p>
      </dsp:txBody>
      <dsp:txXfrm>
        <a:off x="3135629" y="3868062"/>
        <a:ext cx="52783" cy="52783"/>
      </dsp:txXfrm>
    </dsp:sp>
    <dsp:sp modelId="{23088A7D-6652-407A-895B-3A61A53F6BED}">
      <dsp:nvSpPr>
        <dsp:cNvPr id="0" name=""/>
        <dsp:cNvSpPr/>
      </dsp:nvSpPr>
      <dsp:spPr>
        <a:xfrm>
          <a:off x="2957420" y="4355155"/>
          <a:ext cx="1170644" cy="117064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marR="0" lvl="0" indent="0" algn="ctr" defTabSz="914400" rtl="0" eaLnBrk="1" fontAlgn="base" latinLnBrk="0" hangingPunct="1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0" lang="en-US" sz="1100" b="1" i="0" u="none" strike="noStrike" kern="1200" cap="none" normalizeH="0" baseline="0" smtClean="0">
              <a:ln>
                <a:noFill/>
              </a:ln>
              <a:solidFill>
                <a:schemeClr val="accent6"/>
              </a:solidFill>
              <a:effectLst/>
              <a:latin typeface="Arial" charset="0"/>
            </a:rPr>
            <a:t>Internet</a:t>
          </a:r>
        </a:p>
      </dsp:txBody>
      <dsp:txXfrm>
        <a:off x="3128857" y="4526592"/>
        <a:ext cx="827770" cy="827770"/>
      </dsp:txXfrm>
    </dsp:sp>
    <dsp:sp modelId="{3D0AAC50-80E6-49A2-8DFB-420C6F7F2EA2}">
      <dsp:nvSpPr>
        <dsp:cNvPr id="0" name=""/>
        <dsp:cNvSpPr/>
      </dsp:nvSpPr>
      <dsp:spPr>
        <a:xfrm rot="6600000">
          <a:off x="1872746" y="3875514"/>
          <a:ext cx="1055664" cy="37880"/>
        </a:xfrm>
        <a:custGeom>
          <a:avLst/>
          <a:gdLst/>
          <a:ahLst/>
          <a:cxnLst/>
          <a:rect l="0" t="0" r="0" b="0"/>
          <a:pathLst>
            <a:path>
              <a:moveTo>
                <a:pt x="0" y="18940"/>
              </a:moveTo>
              <a:lnTo>
                <a:pt x="1055664" y="1894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>
            <a:solidFill>
              <a:schemeClr val="accent6"/>
            </a:solidFill>
          </a:endParaRPr>
        </a:p>
      </dsp:txBody>
      <dsp:txXfrm rot="10800000">
        <a:off x="2374187" y="3868062"/>
        <a:ext cx="52783" cy="52783"/>
      </dsp:txXfrm>
    </dsp:sp>
    <dsp:sp modelId="{0F4CEC44-B458-458C-8B29-3934168F5424}">
      <dsp:nvSpPr>
        <dsp:cNvPr id="0" name=""/>
        <dsp:cNvSpPr/>
      </dsp:nvSpPr>
      <dsp:spPr>
        <a:xfrm>
          <a:off x="1434535" y="4355155"/>
          <a:ext cx="1170644" cy="117064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marR="0" lvl="0" indent="0" algn="ctr" defTabSz="914400" rtl="0" eaLnBrk="1" fontAlgn="base" latinLnBrk="0" hangingPunct="1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0" lang="en-US" sz="1100" b="1" i="0" u="none" strike="noStrike" kern="1200" cap="none" normalizeH="0" baseline="0" smtClean="0">
              <a:ln>
                <a:noFill/>
              </a:ln>
              <a:solidFill>
                <a:schemeClr val="accent6"/>
              </a:solidFill>
              <a:effectLst/>
              <a:latin typeface="Arial" charset="0"/>
            </a:rPr>
            <a:t>Video</a:t>
          </a:r>
        </a:p>
        <a:p>
          <a:pPr marL="0" marR="0" lvl="0" indent="0" algn="ctr" defTabSz="914400" rtl="0" eaLnBrk="1" fontAlgn="base" latinLnBrk="0" hangingPunct="1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0" lang="en-US" sz="1100" b="1" i="0" u="none" strike="noStrike" kern="1200" cap="none" normalizeH="0" baseline="0" smtClean="0">
              <a:ln>
                <a:noFill/>
              </a:ln>
              <a:solidFill>
                <a:schemeClr val="accent6"/>
              </a:solidFill>
              <a:effectLst/>
              <a:latin typeface="Arial" charset="0"/>
            </a:rPr>
            <a:t>Display</a:t>
          </a:r>
        </a:p>
      </dsp:txBody>
      <dsp:txXfrm>
        <a:off x="1605972" y="4526592"/>
        <a:ext cx="827770" cy="827770"/>
      </dsp:txXfrm>
    </dsp:sp>
    <dsp:sp modelId="{9E8D335C-ADA5-4E79-83CA-52787D4C30FE}">
      <dsp:nvSpPr>
        <dsp:cNvPr id="0" name=""/>
        <dsp:cNvSpPr/>
      </dsp:nvSpPr>
      <dsp:spPr>
        <a:xfrm rot="9000000">
          <a:off x="1289447" y="3386068"/>
          <a:ext cx="1055664" cy="37880"/>
        </a:xfrm>
        <a:custGeom>
          <a:avLst/>
          <a:gdLst/>
          <a:ahLst/>
          <a:cxnLst/>
          <a:rect l="0" t="0" r="0" b="0"/>
          <a:pathLst>
            <a:path>
              <a:moveTo>
                <a:pt x="0" y="18940"/>
              </a:moveTo>
              <a:lnTo>
                <a:pt x="1055664" y="1894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>
            <a:solidFill>
              <a:schemeClr val="accent6"/>
            </a:solidFill>
          </a:endParaRPr>
        </a:p>
      </dsp:txBody>
      <dsp:txXfrm rot="10800000">
        <a:off x="1790888" y="3378617"/>
        <a:ext cx="52783" cy="52783"/>
      </dsp:txXfrm>
    </dsp:sp>
    <dsp:sp modelId="{2E972961-CDC5-40A1-8324-725B27FBF1A4}">
      <dsp:nvSpPr>
        <dsp:cNvPr id="0" name=""/>
        <dsp:cNvSpPr/>
      </dsp:nvSpPr>
      <dsp:spPr>
        <a:xfrm>
          <a:off x="267937" y="3376263"/>
          <a:ext cx="1170644" cy="117064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marR="0" lvl="0" indent="0" algn="ctr" defTabSz="914400" rtl="0" eaLnBrk="1" fontAlgn="base" latinLnBrk="0" hangingPunct="1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0" lang="en-US" sz="1100" b="1" i="0" u="none" strike="noStrike" kern="1200" cap="none" normalizeH="0" baseline="0" smtClean="0">
              <a:ln>
                <a:noFill/>
              </a:ln>
              <a:solidFill>
                <a:schemeClr val="accent6"/>
              </a:solidFill>
              <a:effectLst/>
              <a:latin typeface="Arial" charset="0"/>
            </a:rPr>
            <a:t>Video</a:t>
          </a:r>
        </a:p>
        <a:p>
          <a:pPr marL="0" marR="0" lvl="0" indent="0" algn="ctr" defTabSz="914400" rtl="0" eaLnBrk="1" fontAlgn="base" latinLnBrk="0" hangingPunct="1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0" lang="en-US" sz="1100" b="1" i="0" u="none" strike="noStrike" kern="1200" cap="none" normalizeH="0" baseline="0" smtClean="0">
              <a:ln>
                <a:noFill/>
              </a:ln>
              <a:solidFill>
                <a:schemeClr val="accent6"/>
              </a:solidFill>
              <a:effectLst/>
              <a:latin typeface="Arial" charset="0"/>
            </a:rPr>
            <a:t>Tele-</a:t>
          </a:r>
        </a:p>
        <a:p>
          <a:pPr marL="0" marR="0" lvl="0" indent="0" algn="ctr" defTabSz="914400" rtl="0" eaLnBrk="1" fontAlgn="base" latinLnBrk="0" hangingPunct="1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0" lang="en-US" sz="1100" b="1" i="0" u="none" strike="noStrike" kern="1200" cap="none" normalizeH="0" baseline="0" smtClean="0">
              <a:ln>
                <a:noFill/>
              </a:ln>
              <a:solidFill>
                <a:schemeClr val="accent6"/>
              </a:solidFill>
              <a:effectLst/>
              <a:latin typeface="Arial" charset="0"/>
            </a:rPr>
            <a:t>conference</a:t>
          </a:r>
        </a:p>
      </dsp:txBody>
      <dsp:txXfrm>
        <a:off x="439374" y="3547700"/>
        <a:ext cx="827770" cy="827770"/>
      </dsp:txXfrm>
    </dsp:sp>
    <dsp:sp modelId="{E849FDC2-9A16-441C-B854-E728FB932251}">
      <dsp:nvSpPr>
        <dsp:cNvPr id="0" name=""/>
        <dsp:cNvSpPr/>
      </dsp:nvSpPr>
      <dsp:spPr>
        <a:xfrm rot="11400000">
          <a:off x="1157224" y="2636193"/>
          <a:ext cx="1055664" cy="37880"/>
        </a:xfrm>
        <a:custGeom>
          <a:avLst/>
          <a:gdLst/>
          <a:ahLst/>
          <a:cxnLst/>
          <a:rect l="0" t="0" r="0" b="0"/>
          <a:pathLst>
            <a:path>
              <a:moveTo>
                <a:pt x="0" y="18940"/>
              </a:moveTo>
              <a:lnTo>
                <a:pt x="1055664" y="1894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>
            <a:solidFill>
              <a:schemeClr val="accent6"/>
            </a:solidFill>
          </a:endParaRPr>
        </a:p>
      </dsp:txBody>
      <dsp:txXfrm rot="10800000">
        <a:off x="1658665" y="2628742"/>
        <a:ext cx="52783" cy="52783"/>
      </dsp:txXfrm>
    </dsp:sp>
    <dsp:sp modelId="{D5261A72-625B-4141-8763-FF39E4357E22}">
      <dsp:nvSpPr>
        <dsp:cNvPr id="0" name=""/>
        <dsp:cNvSpPr/>
      </dsp:nvSpPr>
      <dsp:spPr>
        <a:xfrm>
          <a:off x="3491" y="1876514"/>
          <a:ext cx="1170644" cy="117064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marR="0" lvl="0" indent="0" algn="ctr" defTabSz="914400" rtl="0" eaLnBrk="1" fontAlgn="base" latinLnBrk="0" hangingPunct="1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0" lang="en-US" sz="1100" b="1" i="0" u="none" strike="noStrike" kern="1200" cap="none" normalizeH="0" baseline="0" smtClean="0">
              <a:ln>
                <a:noFill/>
              </a:ln>
              <a:solidFill>
                <a:schemeClr val="accent6"/>
              </a:solidFill>
              <a:effectLst/>
              <a:latin typeface="Arial" charset="0"/>
            </a:rPr>
            <a:t>Audio</a:t>
          </a:r>
        </a:p>
        <a:p>
          <a:pPr marL="0" marR="0" lvl="0" indent="0" algn="ctr" defTabSz="914400" rtl="0" eaLnBrk="1" fontAlgn="base" latinLnBrk="0" hangingPunct="1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0" lang="en-US" sz="1100" b="1" i="0" u="none" strike="noStrike" kern="1200" cap="none" normalizeH="0" baseline="0" smtClean="0">
              <a:ln>
                <a:noFill/>
              </a:ln>
              <a:solidFill>
                <a:schemeClr val="accent6"/>
              </a:solidFill>
              <a:effectLst/>
              <a:latin typeface="Arial" charset="0"/>
            </a:rPr>
            <a:t>Bridge</a:t>
          </a:r>
        </a:p>
        <a:p>
          <a:pPr marL="0" marR="0" lvl="0" indent="0" algn="ctr" defTabSz="914400" rtl="0" eaLnBrk="1" fontAlgn="base" latinLnBrk="0" hangingPunct="1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0" lang="en-US" sz="1100" b="1" i="0" u="none" strike="noStrike" kern="1200" cap="none" normalizeH="0" baseline="0" smtClean="0">
              <a:ln>
                <a:noFill/>
              </a:ln>
              <a:solidFill>
                <a:schemeClr val="accent6"/>
              </a:solidFill>
              <a:effectLst/>
              <a:latin typeface="Arial" charset="0"/>
            </a:rPr>
            <a:t>Line</a:t>
          </a:r>
        </a:p>
      </dsp:txBody>
      <dsp:txXfrm>
        <a:off x="174928" y="2047951"/>
        <a:ext cx="827770" cy="827770"/>
      </dsp:txXfrm>
    </dsp:sp>
    <dsp:sp modelId="{446546C9-675F-4B54-97B7-128FDAB2E765}">
      <dsp:nvSpPr>
        <dsp:cNvPr id="0" name=""/>
        <dsp:cNvSpPr/>
      </dsp:nvSpPr>
      <dsp:spPr>
        <a:xfrm rot="13800000">
          <a:off x="1537945" y="1976765"/>
          <a:ext cx="1055664" cy="37880"/>
        </a:xfrm>
        <a:custGeom>
          <a:avLst/>
          <a:gdLst/>
          <a:ahLst/>
          <a:cxnLst/>
          <a:rect l="0" t="0" r="0" b="0"/>
          <a:pathLst>
            <a:path>
              <a:moveTo>
                <a:pt x="0" y="18940"/>
              </a:moveTo>
              <a:lnTo>
                <a:pt x="1055664" y="1894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>
            <a:solidFill>
              <a:schemeClr val="accent6"/>
            </a:solidFill>
          </a:endParaRPr>
        </a:p>
      </dsp:txBody>
      <dsp:txXfrm rot="10800000">
        <a:off x="2039386" y="1969313"/>
        <a:ext cx="52783" cy="52783"/>
      </dsp:txXfrm>
    </dsp:sp>
    <dsp:sp modelId="{E31C92A0-F9C5-4397-A09E-F68F746E9F8A}">
      <dsp:nvSpPr>
        <dsp:cNvPr id="0" name=""/>
        <dsp:cNvSpPr/>
      </dsp:nvSpPr>
      <dsp:spPr>
        <a:xfrm>
          <a:off x="764933" y="557657"/>
          <a:ext cx="1170644" cy="117064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marR="0" lvl="0" indent="0" algn="ctr" defTabSz="914400" rtl="0" eaLnBrk="1" fontAlgn="base" latinLnBrk="0" hangingPunct="1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0" lang="en-US" sz="1100" b="1" i="0" u="none" strike="noStrike" kern="1200" cap="none" normalizeH="0" baseline="0" dirty="0" smtClean="0">
              <a:ln>
                <a:noFill/>
              </a:ln>
              <a:solidFill>
                <a:schemeClr val="accent6"/>
              </a:solidFill>
              <a:effectLst/>
              <a:latin typeface="Arial" charset="0"/>
            </a:rPr>
            <a:t>Television</a:t>
          </a:r>
        </a:p>
      </dsp:txBody>
      <dsp:txXfrm>
        <a:off x="936370" y="729094"/>
        <a:ext cx="827770" cy="82777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38145" cy="464205"/>
          </a:xfrm>
          <a:prstGeom prst="rect">
            <a:avLst/>
          </a:prstGeom>
        </p:spPr>
        <p:txBody>
          <a:bodyPr vert="horz" lIns="88139" tIns="44070" rIns="88139" bIns="4407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734" y="1"/>
            <a:ext cx="3038145" cy="464205"/>
          </a:xfrm>
          <a:prstGeom prst="rect">
            <a:avLst/>
          </a:prstGeom>
        </p:spPr>
        <p:txBody>
          <a:bodyPr vert="horz" lIns="88139" tIns="44070" rIns="88139" bIns="44070" rtlCol="0"/>
          <a:lstStyle>
            <a:lvl1pPr algn="r">
              <a:defRPr sz="1200"/>
            </a:lvl1pPr>
          </a:lstStyle>
          <a:p>
            <a:fld id="{1ABEA68F-FBA6-4A65-95E2-A038D8F070A1}" type="datetimeFigureOut">
              <a:rPr lang="en-US" smtClean="0"/>
              <a:pPr/>
              <a:t>5/28/2014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30659"/>
            <a:ext cx="3038145" cy="464205"/>
          </a:xfrm>
          <a:prstGeom prst="rect">
            <a:avLst/>
          </a:prstGeom>
        </p:spPr>
        <p:txBody>
          <a:bodyPr vert="horz" lIns="88139" tIns="44070" rIns="88139" bIns="4407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734" y="8830659"/>
            <a:ext cx="3038145" cy="464205"/>
          </a:xfrm>
          <a:prstGeom prst="rect">
            <a:avLst/>
          </a:prstGeom>
        </p:spPr>
        <p:txBody>
          <a:bodyPr vert="horz" lIns="88139" tIns="44070" rIns="88139" bIns="44070" rtlCol="0" anchor="b"/>
          <a:lstStyle>
            <a:lvl1pPr algn="r">
              <a:defRPr sz="1200"/>
            </a:lvl1pPr>
          </a:lstStyle>
          <a:p>
            <a:fld id="{8DA96D34-7824-403D-83CC-821AF391002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7312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416" cy="464343"/>
          </a:xfrm>
          <a:prstGeom prst="rect">
            <a:avLst/>
          </a:prstGeom>
        </p:spPr>
        <p:txBody>
          <a:bodyPr vert="horz" lIns="91612" tIns="45805" rIns="91612" bIns="45805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1393" y="0"/>
            <a:ext cx="3037416" cy="464343"/>
          </a:xfrm>
          <a:prstGeom prst="rect">
            <a:avLst/>
          </a:prstGeom>
        </p:spPr>
        <p:txBody>
          <a:bodyPr vert="horz" lIns="91612" tIns="45805" rIns="91612" bIns="45805" rtlCol="0"/>
          <a:lstStyle>
            <a:lvl1pPr algn="r">
              <a:defRPr sz="1200"/>
            </a:lvl1pPr>
          </a:lstStyle>
          <a:p>
            <a:fld id="{226375F7-8578-4C79-8B78-33CE3B227D88}" type="datetimeFigureOut">
              <a:rPr lang="en-US" smtClean="0"/>
              <a:pPr/>
              <a:t>5/28/2014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77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612" tIns="45805" rIns="91612" bIns="45805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7" y="4416029"/>
            <a:ext cx="5607047" cy="4183856"/>
          </a:xfrm>
          <a:prstGeom prst="rect">
            <a:avLst/>
          </a:prstGeom>
        </p:spPr>
        <p:txBody>
          <a:bodyPr vert="horz" lIns="91612" tIns="45805" rIns="91612" bIns="45805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30468"/>
            <a:ext cx="3037416" cy="464343"/>
          </a:xfrm>
          <a:prstGeom prst="rect">
            <a:avLst/>
          </a:prstGeom>
        </p:spPr>
        <p:txBody>
          <a:bodyPr vert="horz" lIns="91612" tIns="45805" rIns="91612" bIns="45805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1393" y="8830468"/>
            <a:ext cx="3037416" cy="464343"/>
          </a:xfrm>
          <a:prstGeom prst="rect">
            <a:avLst/>
          </a:prstGeom>
        </p:spPr>
        <p:txBody>
          <a:bodyPr vert="horz" lIns="91612" tIns="45805" rIns="91612" bIns="45805" rtlCol="0" anchor="b"/>
          <a:lstStyle>
            <a:lvl1pPr algn="r">
              <a:defRPr sz="1200"/>
            </a:lvl1pPr>
          </a:lstStyle>
          <a:p>
            <a:fld id="{159C2DCF-308A-432B-B0D6-E698EA9DCA1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3057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E33F1C4-5A3C-4716-8CA6-4404D11322F7}" type="slidenum">
              <a:rPr lang="en-US">
                <a:latin typeface="Arial" charset="0"/>
              </a:rPr>
              <a:pPr/>
              <a:t>13</a:t>
            </a:fld>
            <a:endParaRPr lang="en-US">
              <a:latin typeface="Arial" charset="0"/>
            </a:endParaRPr>
          </a:p>
        </p:txBody>
      </p:sp>
      <p:sp>
        <p:nvSpPr>
          <p:cNvPr id="545794" name="Rectangle 2"/>
          <p:cNvSpPr>
            <a:spLocks noChangeArrowheads="1"/>
          </p:cNvSpPr>
          <p:nvPr/>
        </p:nvSpPr>
        <p:spPr bwMode="auto">
          <a:xfrm>
            <a:off x="3955766" y="0"/>
            <a:ext cx="3045098" cy="46018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1824" tIns="45912" rIns="91824" bIns="45912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7044" name="Rectangle 3"/>
          <p:cNvSpPr>
            <a:spLocks noChangeArrowheads="1"/>
          </p:cNvSpPr>
          <p:nvPr/>
        </p:nvSpPr>
        <p:spPr bwMode="auto">
          <a:xfrm>
            <a:off x="3955766" y="8864976"/>
            <a:ext cx="3045098" cy="45699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868" tIns="44637" rIns="90868" bIns="44637" anchor="b"/>
          <a:lstStyle/>
          <a:p>
            <a:pPr algn="r" defTabSz="903893" eaLnBrk="0" hangingPunct="0"/>
            <a:r>
              <a:rPr lang="en-US" sz="1200" dirty="0"/>
              <a:t>4</a:t>
            </a:r>
          </a:p>
        </p:txBody>
      </p:sp>
      <p:sp>
        <p:nvSpPr>
          <p:cNvPr id="545796" name="Rectangle 4"/>
          <p:cNvSpPr>
            <a:spLocks noChangeArrowheads="1"/>
          </p:cNvSpPr>
          <p:nvPr/>
        </p:nvSpPr>
        <p:spPr bwMode="auto">
          <a:xfrm>
            <a:off x="0" y="8864976"/>
            <a:ext cx="3045098" cy="45699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1824" tIns="45912" rIns="91824" bIns="45912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45797" name="Rectangle 5"/>
          <p:cNvSpPr>
            <a:spLocks noChangeArrowheads="1"/>
          </p:cNvSpPr>
          <p:nvPr/>
        </p:nvSpPr>
        <p:spPr bwMode="auto">
          <a:xfrm>
            <a:off x="0" y="0"/>
            <a:ext cx="3045098" cy="46018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1824" tIns="45912" rIns="91824" bIns="45912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7047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703263"/>
            <a:ext cx="4629150" cy="3473450"/>
          </a:xfrm>
          <a:ln w="12700" cap="flat"/>
        </p:spPr>
      </p:sp>
      <p:sp>
        <p:nvSpPr>
          <p:cNvPr id="87048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913848" y="4434087"/>
            <a:ext cx="5176348" cy="4200796"/>
          </a:xfrm>
          <a:noFill/>
          <a:ln/>
        </p:spPr>
        <p:txBody>
          <a:bodyPr lIns="90868" tIns="44637" rIns="90868" bIns="44637">
            <a:normAutofit lnSpcReduction="10000"/>
          </a:bodyPr>
          <a:lstStyle/>
          <a:p>
            <a:pPr eaLnBrk="1" hangingPunct="1"/>
            <a:r>
              <a:rPr lang="en-US" sz="1600" dirty="0" smtClean="0">
                <a:latin typeface="Arial" charset="0"/>
              </a:rPr>
              <a:t>     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BBE3B13-13A6-4E8A-999D-131461600F0E}" type="slidenum">
              <a:rPr lang="en-US" smtClean="0"/>
              <a:pPr/>
              <a:t>20</a:t>
            </a:fld>
            <a:endParaRPr lang="en-US" dirty="0" smtClean="0"/>
          </a:p>
        </p:txBody>
      </p:sp>
      <p:sp>
        <p:nvSpPr>
          <p:cNvPr id="368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1675" y="4416425"/>
            <a:ext cx="5607050" cy="4183063"/>
          </a:xfrm>
          <a:noFill/>
          <a:ln/>
        </p:spPr>
        <p:txBody>
          <a:bodyPr lIns="90365" tIns="45182" rIns="90365" bIns="45182"/>
          <a:lstStyle/>
          <a:p>
            <a:pPr marL="266700" indent="-266700">
              <a:spcBef>
                <a:spcPts val="500"/>
              </a:spcBef>
              <a:spcAft>
                <a:spcPts val="500"/>
              </a:spcAft>
            </a:pPr>
            <a:endParaRPr lang="en-US" dirty="0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1981200"/>
            <a:ext cx="8229600" cy="1676400"/>
          </a:xfrm>
          <a:prstGeom prst="rect">
            <a:avLst/>
          </a:prstGeom>
        </p:spPr>
        <p:txBody>
          <a:bodyPr/>
          <a:lstStyle>
            <a:lvl1pPr>
              <a:lnSpc>
                <a:spcPts val="3000"/>
              </a:lnSpc>
              <a:defRPr sz="2800" b="1" baseline="0">
                <a:solidFill>
                  <a:schemeClr val="bg1"/>
                </a:solidFill>
                <a:effectLst/>
                <a:latin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4572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 b="1" baseline="0">
                <a:solidFill>
                  <a:schemeClr val="bg2"/>
                </a:solidFill>
                <a:effectLst/>
                <a:latin typeface="Calibri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en-US" dirty="0" smtClean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1371600" y="4267200"/>
            <a:ext cx="6400800" cy="1295400"/>
          </a:xfrm>
          <a:prstGeom prst="rect">
            <a:avLst/>
          </a:prstGeom>
        </p:spPr>
        <p:txBody>
          <a:bodyPr/>
          <a:lstStyle>
            <a:lvl1pPr algn="ctr">
              <a:lnSpc>
                <a:spcPts val="2000"/>
              </a:lnSpc>
              <a:buNone/>
              <a:defRPr sz="1800" baseline="0">
                <a:solidFill>
                  <a:schemeClr val="tx2"/>
                </a:solidFill>
                <a:latin typeface="Calibri" pitchFamily="34" charset="0"/>
              </a:defRPr>
            </a:lvl1pPr>
            <a:lvl2pPr algn="ctr">
              <a:defRPr>
                <a:solidFill>
                  <a:schemeClr val="tx2"/>
                </a:solidFill>
              </a:defRPr>
            </a:lvl2pPr>
            <a:lvl3pPr algn="ctr">
              <a:defRPr>
                <a:solidFill>
                  <a:schemeClr val="tx2"/>
                </a:solidFill>
              </a:defRPr>
            </a:lvl3pPr>
            <a:lvl4pPr algn="ctr">
              <a:defRPr>
                <a:solidFill>
                  <a:schemeClr val="tx2"/>
                </a:solidFill>
              </a:defRPr>
            </a:lvl4pPr>
            <a:lvl5pPr algn="ctr">
              <a:defRPr>
                <a:solidFill>
                  <a:schemeClr val="tx2"/>
                </a:solidFill>
              </a:defRPr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8944348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="b" anchorCtr="0"/>
          <a:lstStyle>
            <a:lvl1pPr>
              <a:lnSpc>
                <a:spcPts val="3000"/>
              </a:lnSpc>
              <a:defRPr sz="2800" b="1" baseline="0">
                <a:solidFill>
                  <a:schemeClr val="bg1"/>
                </a:solidFill>
                <a:effectLst/>
              </a:defRPr>
            </a:lvl1pPr>
          </a:lstStyle>
          <a:p>
            <a:r>
              <a:rPr lang="en-US" dirty="0" smtClean="0"/>
              <a:t>Headline – Myriad Pro, Bold, Shadow, 28pt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1600201"/>
            <a:ext cx="8229600" cy="4191000"/>
          </a:xfrm>
          <a:prstGeom prst="rect">
            <a:avLst/>
          </a:prstGeom>
        </p:spPr>
        <p:txBody>
          <a:bodyPr/>
          <a:lstStyle>
            <a:lvl1pPr>
              <a:buClr>
                <a:schemeClr val="bg1"/>
              </a:buClr>
              <a:buSzPct val="70000"/>
              <a:buFont typeface="Wingdings" pitchFamily="2" charset="2"/>
              <a:buChar char="q"/>
              <a:defRPr sz="2400" b="1" baseline="0">
                <a:solidFill>
                  <a:schemeClr val="bg2"/>
                </a:solidFill>
              </a:defRPr>
            </a:lvl1pPr>
            <a:lvl2pPr>
              <a:buClr>
                <a:schemeClr val="bg1"/>
              </a:buClr>
              <a:buSzPct val="100000"/>
              <a:buFont typeface="Wingdings" pitchFamily="2" charset="2"/>
              <a:buChar char="§"/>
              <a:defRPr sz="2000">
                <a:solidFill>
                  <a:schemeClr val="bg2"/>
                </a:solidFill>
              </a:defRPr>
            </a:lvl2pPr>
            <a:lvl3pPr>
              <a:buClr>
                <a:schemeClr val="bg1"/>
              </a:buClr>
              <a:buSzPct val="100000"/>
              <a:buFont typeface="Arial" pitchFamily="34" charset="0"/>
              <a:buChar char="•"/>
              <a:defRPr sz="1800">
                <a:solidFill>
                  <a:schemeClr val="bg2"/>
                </a:solidFill>
              </a:defRPr>
            </a:lvl3pPr>
            <a:lvl4pPr>
              <a:buClr>
                <a:schemeClr val="bg1"/>
              </a:buClr>
              <a:buSzPct val="70000"/>
              <a:buFont typeface="Courier New" pitchFamily="49" charset="0"/>
              <a:buChar char="o"/>
              <a:defRPr sz="1800" baseline="0">
                <a:solidFill>
                  <a:schemeClr val="bg2"/>
                </a:solidFill>
              </a:defRPr>
            </a:lvl4pPr>
            <a:lvl5pPr>
              <a:buClr>
                <a:schemeClr val="bg1"/>
              </a:buClr>
              <a:buSzPct val="70000"/>
              <a:buFont typeface="Arial" pitchFamily="34" charset="0"/>
              <a:buChar char="•"/>
              <a:defRPr sz="18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First level – Myriad Pro, Bold, 24pt</a:t>
            </a:r>
          </a:p>
          <a:p>
            <a:pPr lvl="1"/>
            <a:r>
              <a:rPr lang="en-US" dirty="0" smtClean="0"/>
              <a:t>Second level – Myriad Pro, 20pt</a:t>
            </a:r>
          </a:p>
          <a:p>
            <a:pPr lvl="2"/>
            <a:r>
              <a:rPr lang="en-US" dirty="0" smtClean="0"/>
              <a:t>Third level – Myriad Pro, 18pt	</a:t>
            </a:r>
          </a:p>
          <a:p>
            <a:pPr lvl="3"/>
            <a:r>
              <a:rPr lang="en-US" dirty="0" smtClean="0"/>
              <a:t>Fourth level – Myriad Pro, 18pt</a:t>
            </a:r>
          </a:p>
          <a:p>
            <a:pPr lvl="4"/>
            <a:r>
              <a:rPr lang="en-US" dirty="0" smtClean="0"/>
              <a:t>Fifth level – Myriad Pro, 18pt</a:t>
            </a:r>
            <a:endParaRPr lang="en-US" dirty="0"/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5791200"/>
            <a:ext cx="8229600" cy="609600"/>
          </a:xfrm>
          <a:prstGeom prst="rect">
            <a:avLst/>
          </a:prstGeom>
        </p:spPr>
        <p:txBody>
          <a:bodyPr anchor="b" anchorCtr="0"/>
          <a:lstStyle>
            <a:lvl1pPr algn="l">
              <a:lnSpc>
                <a:spcPts val="1100"/>
              </a:lnSpc>
              <a:buNone/>
              <a:defRPr sz="1100" baseline="0">
                <a:solidFill>
                  <a:schemeClr val="tx2"/>
                </a:solidFill>
              </a:defRPr>
            </a:lvl1pPr>
            <a:lvl2pPr algn="ctr">
              <a:defRPr>
                <a:solidFill>
                  <a:schemeClr val="tx2"/>
                </a:solidFill>
              </a:defRPr>
            </a:lvl2pPr>
            <a:lvl3pPr algn="ctr">
              <a:defRPr>
                <a:solidFill>
                  <a:schemeClr val="tx2"/>
                </a:solidFill>
              </a:defRPr>
            </a:lvl3pPr>
            <a:lvl4pPr algn="ctr">
              <a:defRPr>
                <a:solidFill>
                  <a:schemeClr val="tx2"/>
                </a:solidFill>
              </a:defRPr>
            </a:lvl4pPr>
            <a:lvl5pPr algn="ctr"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smtClean="0"/>
              <a:t>*Citations and references – Myriad Pro, 11pt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6242844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04800"/>
            <a:ext cx="76962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981200"/>
            <a:ext cx="7696200" cy="4114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46999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19400" y="609600"/>
            <a:ext cx="6096000" cy="1143000"/>
          </a:xfrm>
          <a:prstGeom prst="rect">
            <a:avLst/>
          </a:prstGeom>
          <a:ln>
            <a:noFill/>
          </a:ln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2819400" y="1981200"/>
            <a:ext cx="2971800" cy="4114800"/>
          </a:xfrm>
          <a:prstGeom prst="rect">
            <a:avLst/>
          </a:prstGeo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tx2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tx2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tx2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tx2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43600" y="1981200"/>
            <a:ext cx="2971800" cy="4114800"/>
          </a:xfrm>
          <a:prstGeom prst="rect">
            <a:avLst/>
          </a:prstGeo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2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2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2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2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228600"/>
            <a:ext cx="6400800" cy="10207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553200"/>
            <a:ext cx="2133600" cy="2286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553200"/>
            <a:ext cx="2895600" cy="2286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537325"/>
            <a:ext cx="2133600" cy="2444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8582542-F375-411D-9C87-AB399AE0726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371600" y="3886200"/>
            <a:ext cx="6400800" cy="4572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 b="1" baseline="0">
                <a:solidFill>
                  <a:schemeClr val="bg2"/>
                </a:solidFill>
                <a:effectLst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Presenters Name – Myriad Pro, Bold, 20pt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1371600" y="4267200"/>
            <a:ext cx="6400800" cy="1295400"/>
          </a:xfrm>
          <a:prstGeom prst="rect">
            <a:avLst/>
          </a:prstGeom>
        </p:spPr>
        <p:txBody>
          <a:bodyPr/>
          <a:lstStyle>
            <a:lvl1pPr algn="ctr">
              <a:lnSpc>
                <a:spcPts val="2000"/>
              </a:lnSpc>
              <a:buNone/>
              <a:defRPr sz="1800" baseline="0">
                <a:solidFill>
                  <a:schemeClr val="tx2"/>
                </a:solidFill>
              </a:defRPr>
            </a:lvl1pPr>
            <a:lvl2pPr algn="ctr">
              <a:defRPr>
                <a:solidFill>
                  <a:schemeClr val="tx2"/>
                </a:solidFill>
              </a:defRPr>
            </a:lvl2pPr>
            <a:lvl3pPr algn="ctr">
              <a:defRPr>
                <a:solidFill>
                  <a:schemeClr val="tx2"/>
                </a:solidFill>
              </a:defRPr>
            </a:lvl3pPr>
            <a:lvl4pPr algn="ctr">
              <a:defRPr>
                <a:solidFill>
                  <a:schemeClr val="tx2"/>
                </a:solidFill>
              </a:defRPr>
            </a:lvl4pPr>
            <a:lvl5pPr algn="ctr"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sz="1800" dirty="0" smtClean="0"/>
              <a:t>Title of Presenter –Myriad Pro, 18pt</a:t>
            </a:r>
          </a:p>
          <a:p>
            <a:pPr lvl="0"/>
            <a:endParaRPr lang="en-US" sz="1800" dirty="0" smtClean="0"/>
          </a:p>
          <a:p>
            <a:pPr lvl="0"/>
            <a:r>
              <a:rPr lang="en-US" sz="1800" dirty="0" smtClean="0"/>
              <a:t>Title of Event</a:t>
            </a:r>
          </a:p>
          <a:p>
            <a:pPr lvl="0"/>
            <a:r>
              <a:rPr lang="en-US" sz="1800" dirty="0" smtClean="0"/>
              <a:t>Date of Event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981200"/>
            <a:ext cx="8229600" cy="1676400"/>
          </a:xfrm>
          <a:prstGeom prst="rect">
            <a:avLst/>
          </a:prstGeom>
        </p:spPr>
        <p:txBody>
          <a:bodyPr/>
          <a:lstStyle>
            <a:lvl1pPr>
              <a:lnSpc>
                <a:spcPts val="3000"/>
              </a:lnSpc>
              <a:defRPr sz="3200" b="1" baseline="0">
                <a:solidFill>
                  <a:schemeClr val="bg1"/>
                </a:solidFill>
                <a:effectLst/>
              </a:defRPr>
            </a:lvl1pPr>
          </a:lstStyle>
          <a:p>
            <a:r>
              <a:rPr lang="en-US" dirty="0" smtClean="0"/>
              <a:t>Title of Presentation – Myriad Pro</a:t>
            </a:r>
            <a:br>
              <a:rPr lang="en-US" dirty="0" smtClean="0"/>
            </a:br>
            <a:r>
              <a:rPr lang="en-US" dirty="0" smtClean="0"/>
              <a:t> Bold, Shadow 32pt</a:t>
            </a:r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sic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="b" anchorCtr="0"/>
          <a:lstStyle>
            <a:lvl1pPr>
              <a:lnSpc>
                <a:spcPts val="3000"/>
              </a:lnSpc>
              <a:defRPr sz="3200" b="1" baseline="0">
                <a:solidFill>
                  <a:schemeClr val="bg1"/>
                </a:solidFill>
                <a:effectLst/>
              </a:defRPr>
            </a:lvl1pPr>
          </a:lstStyle>
          <a:p>
            <a:r>
              <a:rPr lang="en-US" dirty="0" smtClean="0"/>
              <a:t>Headline – Myriad Pro, Bold, Shadow, 32pt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1600201"/>
            <a:ext cx="8229600" cy="4191000"/>
          </a:xfrm>
          <a:prstGeom prst="rect">
            <a:avLst/>
          </a:prstGeom>
        </p:spPr>
        <p:txBody>
          <a:bodyPr/>
          <a:lstStyle>
            <a:lvl1pPr>
              <a:buClr>
                <a:schemeClr val="bg1"/>
              </a:buClr>
              <a:buSzPct val="70000"/>
              <a:buFont typeface="Wingdings" pitchFamily="2" charset="2"/>
              <a:buChar char="q"/>
              <a:defRPr sz="2400" b="1" baseline="0">
                <a:solidFill>
                  <a:schemeClr val="bg2"/>
                </a:solidFill>
              </a:defRPr>
            </a:lvl1pPr>
            <a:lvl2pPr>
              <a:buClr>
                <a:schemeClr val="bg1"/>
              </a:buClr>
              <a:buSzPct val="100000"/>
              <a:buFont typeface="Wingdings" pitchFamily="2" charset="2"/>
              <a:buChar char="§"/>
              <a:defRPr sz="2000">
                <a:solidFill>
                  <a:schemeClr val="bg2"/>
                </a:solidFill>
              </a:defRPr>
            </a:lvl2pPr>
            <a:lvl3pPr>
              <a:buClr>
                <a:schemeClr val="bg1"/>
              </a:buClr>
              <a:buSzPct val="100000"/>
              <a:buFont typeface="Arial" pitchFamily="34" charset="0"/>
              <a:buChar char="•"/>
              <a:defRPr sz="1800">
                <a:solidFill>
                  <a:schemeClr val="bg2"/>
                </a:solidFill>
              </a:defRPr>
            </a:lvl3pPr>
            <a:lvl4pPr>
              <a:buClr>
                <a:schemeClr val="bg1"/>
              </a:buClr>
              <a:buSzPct val="70000"/>
              <a:buFont typeface="Courier New" pitchFamily="49" charset="0"/>
              <a:buChar char="o"/>
              <a:defRPr sz="1800" baseline="0">
                <a:solidFill>
                  <a:schemeClr val="bg2"/>
                </a:solidFill>
              </a:defRPr>
            </a:lvl4pPr>
            <a:lvl5pPr>
              <a:buClr>
                <a:schemeClr val="bg1"/>
              </a:buClr>
              <a:buSzPct val="70000"/>
              <a:buFont typeface="Arial" pitchFamily="34" charset="0"/>
              <a:buChar char="•"/>
              <a:defRPr sz="18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First level – Myriad Pro, Bold, 24pt</a:t>
            </a:r>
          </a:p>
          <a:p>
            <a:pPr lvl="1"/>
            <a:r>
              <a:rPr lang="en-US" dirty="0" smtClean="0"/>
              <a:t>Second level – Myriad Pro, 20pt</a:t>
            </a:r>
          </a:p>
          <a:p>
            <a:pPr lvl="2"/>
            <a:r>
              <a:rPr lang="en-US" dirty="0" smtClean="0"/>
              <a:t>Third level – Myriad Pro, 18pt	</a:t>
            </a:r>
          </a:p>
          <a:p>
            <a:pPr lvl="3"/>
            <a:r>
              <a:rPr lang="en-US" dirty="0" smtClean="0"/>
              <a:t>Fourth level – Myriad Pro, 18pt</a:t>
            </a:r>
          </a:p>
          <a:p>
            <a:pPr lvl="4"/>
            <a:r>
              <a:rPr lang="en-US" dirty="0" smtClean="0"/>
              <a:t>Fifth level – Myriad Pro, 18pt</a:t>
            </a:r>
            <a:endParaRPr lang="en-US" dirty="0"/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5791200"/>
            <a:ext cx="8229600" cy="609600"/>
          </a:xfrm>
          <a:prstGeom prst="rect">
            <a:avLst/>
          </a:prstGeom>
        </p:spPr>
        <p:txBody>
          <a:bodyPr anchor="b" anchorCtr="0"/>
          <a:lstStyle>
            <a:lvl1pPr algn="l">
              <a:lnSpc>
                <a:spcPts val="1100"/>
              </a:lnSpc>
              <a:buNone/>
              <a:defRPr sz="1100" baseline="0">
                <a:solidFill>
                  <a:schemeClr val="tx2"/>
                </a:solidFill>
              </a:defRPr>
            </a:lvl1pPr>
            <a:lvl2pPr algn="ctr">
              <a:defRPr>
                <a:solidFill>
                  <a:schemeClr val="tx2"/>
                </a:solidFill>
              </a:defRPr>
            </a:lvl2pPr>
            <a:lvl3pPr algn="ctr">
              <a:defRPr>
                <a:solidFill>
                  <a:schemeClr val="tx2"/>
                </a:solidFill>
              </a:defRPr>
            </a:lvl3pPr>
            <a:lvl4pPr algn="ctr">
              <a:defRPr>
                <a:solidFill>
                  <a:schemeClr val="tx2"/>
                </a:solidFill>
              </a:defRPr>
            </a:lvl4pPr>
            <a:lvl5pPr algn="ctr"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smtClean="0"/>
              <a:t>*Citations and references – Myriad Pro, 11pt</a:t>
            </a:r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ata Slide (for content heavy tables and char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="b" anchorCtr="0"/>
          <a:lstStyle>
            <a:lvl1pPr>
              <a:lnSpc>
                <a:spcPts val="3000"/>
              </a:lnSpc>
              <a:defRPr sz="2800" b="1" baseline="0">
                <a:solidFill>
                  <a:schemeClr val="bg1"/>
                </a:solidFill>
                <a:effectLst/>
              </a:defRPr>
            </a:lvl1pPr>
          </a:lstStyle>
          <a:p>
            <a:r>
              <a:rPr lang="en-US" dirty="0" smtClean="0"/>
              <a:t>Headline – Myriad Pro, Bold, Shadow, 28pt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1600201"/>
            <a:ext cx="8229600" cy="4191000"/>
          </a:xfrm>
          <a:prstGeom prst="rect">
            <a:avLst/>
          </a:prstGeom>
        </p:spPr>
        <p:txBody>
          <a:bodyPr/>
          <a:lstStyle>
            <a:lvl1pPr>
              <a:buClr>
                <a:schemeClr val="bg1"/>
              </a:buClr>
              <a:buSzPct val="70000"/>
              <a:buFont typeface="Wingdings" pitchFamily="2" charset="2"/>
              <a:buChar char="q"/>
              <a:defRPr sz="2400" b="1" baseline="0">
                <a:solidFill>
                  <a:schemeClr val="bg2"/>
                </a:solidFill>
              </a:defRPr>
            </a:lvl1pPr>
            <a:lvl2pPr>
              <a:buClr>
                <a:schemeClr val="bg1"/>
              </a:buClr>
              <a:buSzPct val="100000"/>
              <a:buFont typeface="Wingdings" pitchFamily="2" charset="2"/>
              <a:buChar char="§"/>
              <a:defRPr sz="2000">
                <a:solidFill>
                  <a:schemeClr val="bg2"/>
                </a:solidFill>
              </a:defRPr>
            </a:lvl2pPr>
            <a:lvl3pPr>
              <a:buClr>
                <a:schemeClr val="bg1"/>
              </a:buClr>
              <a:buSzPct val="100000"/>
              <a:buFont typeface="Arial" pitchFamily="34" charset="0"/>
              <a:buChar char="•"/>
              <a:defRPr sz="1800">
                <a:solidFill>
                  <a:schemeClr val="bg2"/>
                </a:solidFill>
              </a:defRPr>
            </a:lvl3pPr>
            <a:lvl4pPr>
              <a:buClr>
                <a:schemeClr val="bg1"/>
              </a:buClr>
              <a:buSzPct val="70000"/>
              <a:buFont typeface="Courier New" pitchFamily="49" charset="0"/>
              <a:buChar char="o"/>
              <a:defRPr sz="1800" baseline="0">
                <a:solidFill>
                  <a:schemeClr val="bg2"/>
                </a:solidFill>
              </a:defRPr>
            </a:lvl4pPr>
            <a:lvl5pPr>
              <a:buClr>
                <a:schemeClr val="bg1"/>
              </a:buClr>
              <a:buSzPct val="70000"/>
              <a:buFont typeface="Arial" pitchFamily="34" charset="0"/>
              <a:buChar char="•"/>
              <a:defRPr sz="18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First level – Myriad Pro, Bold, 24pt</a:t>
            </a:r>
          </a:p>
          <a:p>
            <a:pPr lvl="1"/>
            <a:r>
              <a:rPr lang="en-US" dirty="0" smtClean="0"/>
              <a:t>Second level – Myriad Pro, 20pt</a:t>
            </a:r>
          </a:p>
          <a:p>
            <a:pPr lvl="2"/>
            <a:r>
              <a:rPr lang="en-US" dirty="0" smtClean="0"/>
              <a:t>Third level – Myriad Pro, 18pt	</a:t>
            </a:r>
          </a:p>
          <a:p>
            <a:pPr lvl="3"/>
            <a:r>
              <a:rPr lang="en-US" dirty="0" smtClean="0"/>
              <a:t>Fourth level – Myriad Pro, 18pt</a:t>
            </a:r>
          </a:p>
          <a:p>
            <a:pPr lvl="4"/>
            <a:r>
              <a:rPr lang="en-US" dirty="0" smtClean="0"/>
              <a:t>Fifth level – Myriad Pro, 18pt</a:t>
            </a:r>
            <a:endParaRPr lang="en-US" dirty="0"/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5791200"/>
            <a:ext cx="8229600" cy="609600"/>
          </a:xfrm>
          <a:prstGeom prst="rect">
            <a:avLst/>
          </a:prstGeom>
        </p:spPr>
        <p:txBody>
          <a:bodyPr anchor="b" anchorCtr="0"/>
          <a:lstStyle>
            <a:lvl1pPr algn="l">
              <a:lnSpc>
                <a:spcPts val="1100"/>
              </a:lnSpc>
              <a:buNone/>
              <a:defRPr sz="1100" baseline="0">
                <a:solidFill>
                  <a:schemeClr val="tx2"/>
                </a:solidFill>
              </a:defRPr>
            </a:lvl1pPr>
            <a:lvl2pPr algn="ctr">
              <a:defRPr>
                <a:solidFill>
                  <a:schemeClr val="tx2"/>
                </a:solidFill>
              </a:defRPr>
            </a:lvl2pPr>
            <a:lvl3pPr algn="ctr">
              <a:defRPr>
                <a:solidFill>
                  <a:schemeClr val="tx2"/>
                </a:solidFill>
              </a:defRPr>
            </a:lvl3pPr>
            <a:lvl4pPr algn="ctr">
              <a:defRPr>
                <a:solidFill>
                  <a:schemeClr val="tx2"/>
                </a:solidFill>
              </a:defRPr>
            </a:lvl4pPr>
            <a:lvl5pPr algn="ctr"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smtClean="0"/>
              <a:t>*Citations and references – Myriad Pro, 11pt</a:t>
            </a:r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Bad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371600" y="3886200"/>
            <a:ext cx="6400800" cy="4572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 b="1" baseline="0">
                <a:solidFill>
                  <a:schemeClr val="bg2"/>
                </a:solidFill>
                <a:effectLst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Presenters Name – Myriad Pro, Bold, 20pt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1371600" y="4267200"/>
            <a:ext cx="6400800" cy="1295400"/>
          </a:xfrm>
          <a:prstGeom prst="rect">
            <a:avLst/>
          </a:prstGeom>
        </p:spPr>
        <p:txBody>
          <a:bodyPr/>
          <a:lstStyle>
            <a:lvl1pPr algn="ctr">
              <a:lnSpc>
                <a:spcPts val="2000"/>
              </a:lnSpc>
              <a:buNone/>
              <a:defRPr sz="1800" baseline="0">
                <a:solidFill>
                  <a:schemeClr val="tx2"/>
                </a:solidFill>
              </a:defRPr>
            </a:lvl1pPr>
            <a:lvl2pPr algn="ctr">
              <a:defRPr>
                <a:solidFill>
                  <a:schemeClr val="tx2"/>
                </a:solidFill>
              </a:defRPr>
            </a:lvl2pPr>
            <a:lvl3pPr algn="ctr">
              <a:defRPr>
                <a:solidFill>
                  <a:schemeClr val="tx2"/>
                </a:solidFill>
              </a:defRPr>
            </a:lvl3pPr>
            <a:lvl4pPr algn="ctr">
              <a:defRPr>
                <a:solidFill>
                  <a:schemeClr val="tx2"/>
                </a:solidFill>
              </a:defRPr>
            </a:lvl4pPr>
            <a:lvl5pPr algn="ctr"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sz="1800" dirty="0" smtClean="0"/>
              <a:t>Title of Presenter –Myriad Pro, 18pt</a:t>
            </a:r>
          </a:p>
          <a:p>
            <a:pPr lvl="0"/>
            <a:endParaRPr lang="en-US" sz="1800" dirty="0" smtClean="0"/>
          </a:p>
          <a:p>
            <a:pPr lvl="0"/>
            <a:r>
              <a:rPr lang="en-US" sz="1800" dirty="0" smtClean="0"/>
              <a:t>Title of Event</a:t>
            </a:r>
          </a:p>
          <a:p>
            <a:pPr lvl="0"/>
            <a:r>
              <a:rPr lang="en-US" sz="1800" dirty="0" smtClean="0"/>
              <a:t>Date of Event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981200"/>
            <a:ext cx="8229600" cy="1676400"/>
          </a:xfrm>
          <a:prstGeom prst="rect">
            <a:avLst/>
          </a:prstGeom>
        </p:spPr>
        <p:txBody>
          <a:bodyPr/>
          <a:lstStyle>
            <a:lvl1pPr>
              <a:lnSpc>
                <a:spcPts val="3000"/>
              </a:lnSpc>
              <a:defRPr sz="2800" b="1" baseline="0">
                <a:solidFill>
                  <a:schemeClr val="bg1"/>
                </a:solidFill>
                <a:effectLst/>
              </a:defRPr>
            </a:lvl1pPr>
          </a:lstStyle>
          <a:p>
            <a:r>
              <a:rPr lang="en-US" dirty="0" smtClean="0"/>
              <a:t>Title of Presentation – Myriad Pro</a:t>
            </a:r>
            <a:br>
              <a:rPr lang="en-US" dirty="0" smtClean="0"/>
            </a:br>
            <a:r>
              <a:rPr lang="en-US" dirty="0" smtClean="0"/>
              <a:t> Bold, Shadow 28pt</a:t>
            </a:r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sic Content Bad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="b" anchorCtr="0"/>
          <a:lstStyle>
            <a:lvl1pPr>
              <a:lnSpc>
                <a:spcPts val="3000"/>
              </a:lnSpc>
              <a:defRPr sz="2800" b="1" baseline="0">
                <a:solidFill>
                  <a:schemeClr val="bg1"/>
                </a:solidFill>
                <a:effectLst/>
              </a:defRPr>
            </a:lvl1pPr>
          </a:lstStyle>
          <a:p>
            <a:r>
              <a:rPr lang="en-US" dirty="0" smtClean="0"/>
              <a:t>Headline – Myriad Pro, Bold, Shadow, 28pt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1600201"/>
            <a:ext cx="8229600" cy="4191000"/>
          </a:xfrm>
          <a:prstGeom prst="rect">
            <a:avLst/>
          </a:prstGeom>
        </p:spPr>
        <p:txBody>
          <a:bodyPr/>
          <a:lstStyle>
            <a:lvl1pPr>
              <a:buClr>
                <a:schemeClr val="bg1"/>
              </a:buClr>
              <a:buSzPct val="70000"/>
              <a:buFont typeface="Wingdings" pitchFamily="2" charset="2"/>
              <a:buChar char="q"/>
              <a:defRPr sz="2400" b="1" baseline="0">
                <a:solidFill>
                  <a:schemeClr val="bg2"/>
                </a:solidFill>
              </a:defRPr>
            </a:lvl1pPr>
            <a:lvl2pPr>
              <a:buClr>
                <a:schemeClr val="bg1"/>
              </a:buClr>
              <a:buSzPct val="100000"/>
              <a:buFont typeface="Wingdings" pitchFamily="2" charset="2"/>
              <a:buChar char="§"/>
              <a:defRPr sz="2000">
                <a:solidFill>
                  <a:schemeClr val="bg2"/>
                </a:solidFill>
              </a:defRPr>
            </a:lvl2pPr>
            <a:lvl3pPr>
              <a:buClr>
                <a:schemeClr val="bg1"/>
              </a:buClr>
              <a:buSzPct val="100000"/>
              <a:buFont typeface="Arial" pitchFamily="34" charset="0"/>
              <a:buChar char="•"/>
              <a:defRPr sz="1800">
                <a:solidFill>
                  <a:schemeClr val="bg2"/>
                </a:solidFill>
              </a:defRPr>
            </a:lvl3pPr>
            <a:lvl4pPr>
              <a:buClr>
                <a:schemeClr val="bg1"/>
              </a:buClr>
              <a:buSzPct val="70000"/>
              <a:buFont typeface="Courier New" pitchFamily="49" charset="0"/>
              <a:buChar char="o"/>
              <a:defRPr sz="1800" baseline="0">
                <a:solidFill>
                  <a:schemeClr val="bg2"/>
                </a:solidFill>
              </a:defRPr>
            </a:lvl4pPr>
            <a:lvl5pPr>
              <a:buClr>
                <a:schemeClr val="bg1"/>
              </a:buClr>
              <a:buSzPct val="70000"/>
              <a:buFont typeface="Arial" pitchFamily="34" charset="0"/>
              <a:buChar char="•"/>
              <a:defRPr sz="18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First level – Myriad Pro, Bold, 24pt</a:t>
            </a:r>
          </a:p>
          <a:p>
            <a:pPr lvl="1"/>
            <a:r>
              <a:rPr lang="en-US" dirty="0" smtClean="0"/>
              <a:t>Second level – Myriad Pro, 20pt</a:t>
            </a:r>
          </a:p>
          <a:p>
            <a:pPr lvl="2"/>
            <a:r>
              <a:rPr lang="en-US" dirty="0" smtClean="0"/>
              <a:t>Third level – Myriad Pro, 18pt	</a:t>
            </a:r>
          </a:p>
          <a:p>
            <a:pPr lvl="3"/>
            <a:r>
              <a:rPr lang="en-US" dirty="0" smtClean="0"/>
              <a:t>Fourth level – Myriad Pro, 18pt</a:t>
            </a:r>
          </a:p>
          <a:p>
            <a:pPr lvl="4"/>
            <a:r>
              <a:rPr lang="en-US" dirty="0" smtClean="0"/>
              <a:t>Fifth level – Myriad Pro, 18pt</a:t>
            </a:r>
            <a:endParaRPr lang="en-US" dirty="0"/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1905000" y="5791200"/>
            <a:ext cx="6781800" cy="609600"/>
          </a:xfrm>
          <a:prstGeom prst="rect">
            <a:avLst/>
          </a:prstGeom>
        </p:spPr>
        <p:txBody>
          <a:bodyPr anchor="b" anchorCtr="0"/>
          <a:lstStyle>
            <a:lvl1pPr algn="l">
              <a:lnSpc>
                <a:spcPts val="1100"/>
              </a:lnSpc>
              <a:buNone/>
              <a:defRPr sz="1100" baseline="0">
                <a:solidFill>
                  <a:schemeClr val="tx2"/>
                </a:solidFill>
              </a:defRPr>
            </a:lvl1pPr>
            <a:lvl2pPr algn="ctr">
              <a:defRPr>
                <a:solidFill>
                  <a:schemeClr val="tx2"/>
                </a:solidFill>
              </a:defRPr>
            </a:lvl2pPr>
            <a:lvl3pPr algn="ctr">
              <a:defRPr>
                <a:solidFill>
                  <a:schemeClr val="tx2"/>
                </a:solidFill>
              </a:defRPr>
            </a:lvl3pPr>
            <a:lvl4pPr algn="ctr">
              <a:defRPr>
                <a:solidFill>
                  <a:schemeClr val="tx2"/>
                </a:solidFill>
              </a:defRPr>
            </a:lvl4pPr>
            <a:lvl5pPr algn="ctr"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smtClean="0"/>
              <a:t>*Citations and references – Myriad Pro, 11pt</a:t>
            </a:r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ata Slide (for content heavy tables and charts)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="b" anchorCtr="0"/>
          <a:lstStyle>
            <a:lvl1pPr>
              <a:lnSpc>
                <a:spcPts val="3000"/>
              </a:lnSpc>
              <a:defRPr sz="2800" b="1" baseline="0">
                <a:solidFill>
                  <a:schemeClr val="bg1"/>
                </a:solidFill>
                <a:effectLst/>
                <a:latin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191000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chemeClr val="bg1"/>
              </a:buClr>
              <a:buSzPct val="70000"/>
              <a:buFont typeface="Arial" pitchFamily="34" charset="0"/>
              <a:buChar char="•"/>
              <a:defRPr sz="2400" b="1" baseline="0">
                <a:solidFill>
                  <a:schemeClr val="bg2"/>
                </a:solidFill>
                <a:latin typeface="Calibri" pitchFamily="34" charset="0"/>
              </a:defRPr>
            </a:lvl1pPr>
            <a:lvl2pPr>
              <a:buClr>
                <a:schemeClr val="bg1"/>
              </a:buClr>
              <a:buSzPct val="100000"/>
              <a:buFont typeface="Wingdings" pitchFamily="2" charset="2"/>
              <a:buChar char="§"/>
              <a:defRPr sz="2000">
                <a:solidFill>
                  <a:schemeClr val="bg2"/>
                </a:solidFill>
              </a:defRPr>
            </a:lvl2pPr>
            <a:lvl3pPr>
              <a:buClr>
                <a:schemeClr val="bg1"/>
              </a:buClr>
              <a:buSzPct val="100000"/>
              <a:buFont typeface="Arial" pitchFamily="34" charset="0"/>
              <a:buChar char="•"/>
              <a:defRPr sz="1800">
                <a:solidFill>
                  <a:schemeClr val="bg2"/>
                </a:solidFill>
              </a:defRPr>
            </a:lvl3pPr>
            <a:lvl4pPr>
              <a:buClr>
                <a:schemeClr val="bg1"/>
              </a:buClr>
              <a:buSzPct val="70000"/>
              <a:buFont typeface="Courier New" pitchFamily="49" charset="0"/>
              <a:buChar char="o"/>
              <a:defRPr sz="1800" baseline="0">
                <a:solidFill>
                  <a:schemeClr val="bg2"/>
                </a:solidFill>
              </a:defRPr>
            </a:lvl4pPr>
            <a:lvl5pPr>
              <a:buClr>
                <a:schemeClr val="bg1"/>
              </a:buClr>
              <a:buSzPct val="70000"/>
              <a:buFont typeface="Arial" pitchFamily="34" charset="0"/>
              <a:buChar char="•"/>
              <a:defRPr sz="1800">
                <a:solidFill>
                  <a:schemeClr val="bg2"/>
                </a:solidFill>
              </a:defRPr>
            </a:lvl5pPr>
          </a:lstStyle>
          <a:p>
            <a:pPr lvl="0"/>
            <a:endParaRPr lang="en-US" dirty="0"/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5791200"/>
            <a:ext cx="8229600" cy="609600"/>
          </a:xfrm>
          <a:prstGeom prst="rect">
            <a:avLst/>
          </a:prstGeom>
        </p:spPr>
        <p:txBody>
          <a:bodyPr anchor="b" anchorCtr="0"/>
          <a:lstStyle>
            <a:lvl1pPr algn="l">
              <a:lnSpc>
                <a:spcPts val="1100"/>
              </a:lnSpc>
              <a:buNone/>
              <a:defRPr sz="1100" baseline="0">
                <a:solidFill>
                  <a:schemeClr val="tx2"/>
                </a:solidFill>
                <a:latin typeface="Calibri" pitchFamily="34" charset="0"/>
              </a:defRPr>
            </a:lvl1pPr>
            <a:lvl2pPr algn="ctr">
              <a:defRPr>
                <a:solidFill>
                  <a:schemeClr val="tx2"/>
                </a:solidFill>
              </a:defRPr>
            </a:lvl2pPr>
            <a:lvl3pPr algn="ctr">
              <a:defRPr>
                <a:solidFill>
                  <a:schemeClr val="tx2"/>
                </a:solidFill>
              </a:defRPr>
            </a:lvl3pPr>
            <a:lvl4pPr algn="ctr">
              <a:defRPr>
                <a:solidFill>
                  <a:schemeClr val="tx2"/>
                </a:solidFill>
              </a:defRPr>
            </a:lvl4pPr>
            <a:lvl5pPr algn="ctr"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smtClean="0"/>
              <a:t>*Citations and references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9341917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 baseline="0">
                <a:solidFill>
                  <a:schemeClr val="bg1"/>
                </a:solidFill>
                <a:effectLst/>
              </a:defRPr>
            </a:lvl1pPr>
          </a:lstStyle>
          <a:p>
            <a:r>
              <a:rPr lang="en-US" dirty="0" smtClean="0"/>
              <a:t>Header – Myriad Pro, bold, shadow, 20pt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575050" y="273051"/>
            <a:ext cx="5111750" cy="5518150"/>
          </a:xfrm>
          <a:prstGeom prst="rect">
            <a:avLst/>
          </a:prstGeom>
        </p:spPr>
        <p:txBody>
          <a:bodyPr anchor="ctr" anchorCtr="0"/>
          <a:lstStyle>
            <a:lvl1pPr>
              <a:buClr>
                <a:schemeClr val="bg1"/>
              </a:buClr>
              <a:buSzPct val="70000"/>
              <a:buFont typeface="Wingdings" pitchFamily="2" charset="2"/>
              <a:buChar char="q"/>
              <a:defRPr sz="2400" b="1">
                <a:solidFill>
                  <a:schemeClr val="bg2"/>
                </a:solidFill>
              </a:defRPr>
            </a:lvl1pPr>
            <a:lvl2pPr>
              <a:buClr>
                <a:schemeClr val="bg1"/>
              </a:buClr>
              <a:buSzPct val="100000"/>
              <a:buFont typeface="Wingdings" pitchFamily="2" charset="2"/>
              <a:buChar char="§"/>
              <a:defRPr sz="2000">
                <a:solidFill>
                  <a:schemeClr val="bg2"/>
                </a:solidFill>
              </a:defRPr>
            </a:lvl2pPr>
            <a:lvl3pPr>
              <a:buClr>
                <a:schemeClr val="bg1"/>
              </a:buClr>
              <a:buSzPct val="100000"/>
              <a:buFont typeface="Arial" pitchFamily="34" charset="0"/>
              <a:buChar char="•"/>
              <a:defRPr sz="1800">
                <a:solidFill>
                  <a:schemeClr val="bg2"/>
                </a:solidFill>
              </a:defRPr>
            </a:lvl3pPr>
            <a:lvl4pPr>
              <a:buClr>
                <a:schemeClr val="bg1"/>
              </a:buClr>
              <a:buSzPct val="70000"/>
              <a:buFont typeface="Courier New" pitchFamily="49" charset="0"/>
              <a:buChar char="o"/>
              <a:defRPr sz="1800">
                <a:solidFill>
                  <a:schemeClr val="bg2"/>
                </a:solidFill>
              </a:defRPr>
            </a:lvl4pPr>
            <a:lvl5pPr>
              <a:buClr>
                <a:schemeClr val="bg1"/>
              </a:buClr>
              <a:buSzPct val="70000"/>
              <a:buFont typeface="Arial" pitchFamily="34" charset="0"/>
              <a:buChar char="•"/>
              <a:defRPr sz="1800">
                <a:solidFill>
                  <a:schemeClr val="bg2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 smtClean="0"/>
              <a:t>First level – Myriad Pro, bold, 24pt</a:t>
            </a:r>
          </a:p>
          <a:p>
            <a:pPr lvl="1"/>
            <a:r>
              <a:rPr lang="en-US" dirty="0" smtClean="0"/>
              <a:t>Second level – Myriad Pro, 20pt</a:t>
            </a:r>
          </a:p>
          <a:p>
            <a:pPr lvl="2"/>
            <a:r>
              <a:rPr lang="en-US" dirty="0" smtClean="0"/>
              <a:t>Third level – Myriad Pro, 18pt	</a:t>
            </a:r>
          </a:p>
          <a:p>
            <a:pPr lvl="3"/>
            <a:r>
              <a:rPr lang="en-US" dirty="0" smtClean="0"/>
              <a:t>Fourth level – Myriad Pro, 18pt</a:t>
            </a:r>
          </a:p>
          <a:p>
            <a:pPr lvl="4"/>
            <a:r>
              <a:rPr lang="en-US" dirty="0" smtClean="0"/>
              <a:t>Fifth level – Myriad Pro, 18pt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457200" y="1435101"/>
            <a:ext cx="3008313" cy="43560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solidFill>
                  <a:schemeClr val="bg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Paragraph of type</a:t>
            </a:r>
          </a:p>
          <a:p>
            <a:pPr lvl="0"/>
            <a:r>
              <a:rPr lang="en-US" dirty="0" smtClean="0"/>
              <a:t>Myriad Pro, 14pt</a:t>
            </a: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5791200"/>
            <a:ext cx="8229600" cy="609600"/>
          </a:xfrm>
          <a:prstGeom prst="rect">
            <a:avLst/>
          </a:prstGeom>
        </p:spPr>
        <p:txBody>
          <a:bodyPr anchor="b" anchorCtr="0"/>
          <a:lstStyle>
            <a:lvl1pPr algn="l">
              <a:lnSpc>
                <a:spcPts val="1100"/>
              </a:lnSpc>
              <a:buNone/>
              <a:defRPr sz="1100" baseline="0">
                <a:solidFill>
                  <a:schemeClr val="tx2"/>
                </a:solidFill>
              </a:defRPr>
            </a:lvl1pPr>
            <a:lvl2pPr algn="ctr">
              <a:defRPr>
                <a:solidFill>
                  <a:schemeClr val="tx2"/>
                </a:solidFill>
              </a:defRPr>
            </a:lvl2pPr>
            <a:lvl3pPr algn="ctr">
              <a:defRPr>
                <a:solidFill>
                  <a:schemeClr val="tx2"/>
                </a:solidFill>
              </a:defRPr>
            </a:lvl3pPr>
            <a:lvl4pPr algn="ctr">
              <a:defRPr>
                <a:solidFill>
                  <a:schemeClr val="tx2"/>
                </a:solidFill>
              </a:defRPr>
            </a:lvl4pPr>
            <a:lvl5pPr algn="ctr"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smtClean="0"/>
              <a:t>*Citations and references – Myriad Pro, 11pt</a:t>
            </a:r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371600" y="1981200"/>
            <a:ext cx="6400800" cy="20574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800" b="1" baseline="0">
                <a:solidFill>
                  <a:schemeClr val="bg2"/>
                </a:solidFill>
                <a:effectLst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Closing– Myriad Pro, Bold, 28pt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1371600" y="4114800"/>
            <a:ext cx="6400800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300" b="1" dirty="0" smtClean="0">
                <a:solidFill>
                  <a:schemeClr val="tx2"/>
                </a:solidFill>
              </a:rPr>
              <a:t>For more information please contact Centers for Disease Control and Prevention</a:t>
            </a:r>
          </a:p>
          <a:p>
            <a:pPr lvl="0"/>
            <a:r>
              <a:rPr lang="en-US" sz="1300" b="1" dirty="0" smtClean="0">
                <a:solidFill>
                  <a:schemeClr val="tx2"/>
                </a:solidFill>
              </a:rPr>
              <a:t>ATTN:</a:t>
            </a:r>
            <a:r>
              <a:rPr lang="en-US" sz="1300" b="1" baseline="0" dirty="0" smtClean="0">
                <a:solidFill>
                  <a:schemeClr val="tx2"/>
                </a:solidFill>
              </a:rPr>
              <a:t> International Emergency Preparedness Team, MS A-05</a:t>
            </a:r>
            <a:endParaRPr lang="en-US" sz="1300" b="1" dirty="0" smtClean="0">
              <a:solidFill>
                <a:schemeClr val="tx2"/>
              </a:solidFill>
            </a:endParaRPr>
          </a:p>
        </p:txBody>
      </p:sp>
      <p:sp>
        <p:nvSpPr>
          <p:cNvPr id="11" name="Rectangle 10"/>
          <p:cNvSpPr/>
          <p:nvPr userDrawn="1"/>
        </p:nvSpPr>
        <p:spPr>
          <a:xfrm>
            <a:off x="1371600" y="4706034"/>
            <a:ext cx="5943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200" dirty="0" smtClean="0">
                <a:solidFill>
                  <a:schemeClr val="tx2"/>
                </a:solidFill>
              </a:rPr>
              <a:t>1600 Clifton Road NE, Atlanta, GA 30333</a:t>
            </a:r>
          </a:p>
          <a:p>
            <a:pPr lvl="0"/>
            <a:r>
              <a:rPr lang="en-US" sz="1200" dirty="0" smtClean="0">
                <a:solidFill>
                  <a:schemeClr val="tx2"/>
                </a:solidFill>
              </a:rPr>
              <a:t>Telephone, 1-800-CDC-INFO (232-4636)/TTY: 1-888-232-6348</a:t>
            </a:r>
          </a:p>
          <a:p>
            <a:pPr lvl="0"/>
            <a:r>
              <a:rPr lang="en-US" sz="1200" dirty="0" smtClean="0">
                <a:solidFill>
                  <a:schemeClr val="tx2"/>
                </a:solidFill>
              </a:rPr>
              <a:t>E-mail: cdcinfo@cdc.gov 	Web: www.cdc.gov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1371600" y="5421868"/>
            <a:ext cx="5943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900" dirty="0" smtClean="0">
                <a:solidFill>
                  <a:schemeClr val="tx2"/>
                </a:solidFill>
              </a:rPr>
              <a:t>The findings</a:t>
            </a:r>
            <a:r>
              <a:rPr lang="en-US" sz="900" baseline="0" dirty="0" smtClean="0">
                <a:solidFill>
                  <a:schemeClr val="tx2"/>
                </a:solidFill>
              </a:rPr>
              <a:t> and conclusions in this report are those of the authors and do not necessarily represent the official position of the Centers for Disease Control and Prevention.</a:t>
            </a:r>
            <a:endParaRPr lang="en-US" sz="900" dirty="0" smtClean="0">
              <a:solidFill>
                <a:schemeClr val="tx2"/>
              </a:solidFill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1371600" y="2057400"/>
            <a:ext cx="6400800" cy="20574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800" b="1" baseline="0">
                <a:solidFill>
                  <a:schemeClr val="bg2"/>
                </a:solidFill>
                <a:effectLst/>
                <a:latin typeface="Calibri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59749631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1981200"/>
            <a:ext cx="8229600" cy="1676400"/>
          </a:xfrm>
          <a:prstGeom prst="rect">
            <a:avLst/>
          </a:prstGeom>
        </p:spPr>
        <p:txBody>
          <a:bodyPr/>
          <a:lstStyle>
            <a:lvl1pPr>
              <a:lnSpc>
                <a:spcPts val="3000"/>
              </a:lnSpc>
              <a:defRPr sz="2800" b="1" baseline="0">
                <a:solidFill>
                  <a:schemeClr val="bg1"/>
                </a:solidFill>
                <a:effectLst/>
                <a:latin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4572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 b="1" baseline="0">
                <a:solidFill>
                  <a:schemeClr val="bg2"/>
                </a:solidFill>
                <a:effectLst/>
                <a:latin typeface="Calibri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en-US" dirty="0" smtClean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1371600" y="4267200"/>
            <a:ext cx="6400800" cy="1295400"/>
          </a:xfrm>
          <a:prstGeom prst="rect">
            <a:avLst/>
          </a:prstGeom>
        </p:spPr>
        <p:txBody>
          <a:bodyPr/>
          <a:lstStyle>
            <a:lvl1pPr algn="ctr">
              <a:lnSpc>
                <a:spcPts val="2000"/>
              </a:lnSpc>
              <a:buNone/>
              <a:defRPr sz="1800" baseline="0">
                <a:solidFill>
                  <a:schemeClr val="tx2"/>
                </a:solidFill>
                <a:latin typeface="Calibri" pitchFamily="34" charset="0"/>
              </a:defRPr>
            </a:lvl1pPr>
            <a:lvl2pPr algn="ctr">
              <a:defRPr>
                <a:solidFill>
                  <a:schemeClr val="tx2"/>
                </a:solidFill>
              </a:defRPr>
            </a:lvl2pPr>
            <a:lvl3pPr algn="ctr">
              <a:defRPr>
                <a:solidFill>
                  <a:schemeClr val="tx2"/>
                </a:solidFill>
              </a:defRPr>
            </a:lvl3pPr>
            <a:lvl4pPr algn="ctr">
              <a:defRPr>
                <a:solidFill>
                  <a:schemeClr val="tx2"/>
                </a:solidFill>
              </a:defRPr>
            </a:lvl4pPr>
            <a:lvl5pPr algn="ctr">
              <a:defRPr>
                <a:solidFill>
                  <a:schemeClr val="tx2"/>
                </a:solidFill>
              </a:defRPr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3793411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ata Slide (for content heavy tables and charts)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="b" anchorCtr="0"/>
          <a:lstStyle>
            <a:lvl1pPr>
              <a:lnSpc>
                <a:spcPts val="3000"/>
              </a:lnSpc>
              <a:defRPr sz="2800" b="1" baseline="0">
                <a:solidFill>
                  <a:schemeClr val="bg1"/>
                </a:solidFill>
                <a:effectLst/>
                <a:latin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191000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chemeClr val="bg1"/>
              </a:buClr>
              <a:buSzPct val="70000"/>
              <a:buFont typeface="Arial" pitchFamily="34" charset="0"/>
              <a:buChar char="•"/>
              <a:defRPr sz="2400" b="1" baseline="0">
                <a:solidFill>
                  <a:schemeClr val="bg2"/>
                </a:solidFill>
                <a:latin typeface="Calibri" pitchFamily="34" charset="0"/>
              </a:defRPr>
            </a:lvl1pPr>
            <a:lvl2pPr>
              <a:buClr>
                <a:schemeClr val="bg1"/>
              </a:buClr>
              <a:buSzPct val="100000"/>
              <a:buFont typeface="Wingdings" pitchFamily="2" charset="2"/>
              <a:buChar char="§"/>
              <a:defRPr sz="2000">
                <a:solidFill>
                  <a:schemeClr val="bg2"/>
                </a:solidFill>
              </a:defRPr>
            </a:lvl2pPr>
            <a:lvl3pPr>
              <a:buClr>
                <a:schemeClr val="bg1"/>
              </a:buClr>
              <a:buSzPct val="100000"/>
              <a:buFont typeface="Arial" pitchFamily="34" charset="0"/>
              <a:buChar char="•"/>
              <a:defRPr sz="1800">
                <a:solidFill>
                  <a:schemeClr val="bg2"/>
                </a:solidFill>
              </a:defRPr>
            </a:lvl3pPr>
            <a:lvl4pPr>
              <a:buClr>
                <a:schemeClr val="bg1"/>
              </a:buClr>
              <a:buSzPct val="70000"/>
              <a:buFont typeface="Courier New" pitchFamily="49" charset="0"/>
              <a:buChar char="o"/>
              <a:defRPr sz="1800" baseline="0">
                <a:solidFill>
                  <a:schemeClr val="bg2"/>
                </a:solidFill>
              </a:defRPr>
            </a:lvl4pPr>
            <a:lvl5pPr>
              <a:buClr>
                <a:schemeClr val="bg1"/>
              </a:buClr>
              <a:buSzPct val="70000"/>
              <a:buFont typeface="Arial" pitchFamily="34" charset="0"/>
              <a:buChar char="•"/>
              <a:defRPr sz="1800">
                <a:solidFill>
                  <a:schemeClr val="bg2"/>
                </a:solidFill>
              </a:defRPr>
            </a:lvl5pPr>
          </a:lstStyle>
          <a:p>
            <a:pPr lvl="0"/>
            <a:endParaRPr lang="en-US" dirty="0"/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5791200"/>
            <a:ext cx="8229600" cy="609600"/>
          </a:xfrm>
          <a:prstGeom prst="rect">
            <a:avLst/>
          </a:prstGeom>
        </p:spPr>
        <p:txBody>
          <a:bodyPr anchor="b" anchorCtr="0"/>
          <a:lstStyle>
            <a:lvl1pPr algn="l">
              <a:lnSpc>
                <a:spcPts val="1100"/>
              </a:lnSpc>
              <a:buNone/>
              <a:defRPr sz="1100" baseline="0">
                <a:solidFill>
                  <a:schemeClr val="tx2"/>
                </a:solidFill>
                <a:latin typeface="Calibri" pitchFamily="34" charset="0"/>
              </a:defRPr>
            </a:lvl1pPr>
            <a:lvl2pPr algn="ctr">
              <a:defRPr>
                <a:solidFill>
                  <a:schemeClr val="tx2"/>
                </a:solidFill>
              </a:defRPr>
            </a:lvl2pPr>
            <a:lvl3pPr algn="ctr">
              <a:defRPr>
                <a:solidFill>
                  <a:schemeClr val="tx2"/>
                </a:solidFill>
              </a:defRPr>
            </a:lvl3pPr>
            <a:lvl4pPr algn="ctr">
              <a:defRPr>
                <a:solidFill>
                  <a:schemeClr val="tx2"/>
                </a:solidFill>
              </a:defRPr>
            </a:lvl4pPr>
            <a:lvl5pPr algn="ctr"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smtClean="0"/>
              <a:t>*Citations and references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2598607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Bad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4572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 b="1" baseline="0">
                <a:solidFill>
                  <a:schemeClr val="bg2"/>
                </a:solidFill>
                <a:effectLst/>
                <a:latin typeface="Calibri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en-US" dirty="0" smtClean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1371600" y="4267200"/>
            <a:ext cx="6400800" cy="1295400"/>
          </a:xfrm>
          <a:prstGeom prst="rect">
            <a:avLst/>
          </a:prstGeom>
        </p:spPr>
        <p:txBody>
          <a:bodyPr/>
          <a:lstStyle>
            <a:lvl1pPr algn="ctr">
              <a:lnSpc>
                <a:spcPts val="2000"/>
              </a:lnSpc>
              <a:buNone/>
              <a:defRPr sz="1800" baseline="0">
                <a:solidFill>
                  <a:schemeClr val="tx2"/>
                </a:solidFill>
                <a:latin typeface="Calibri" pitchFamily="34" charset="0"/>
              </a:defRPr>
            </a:lvl1pPr>
            <a:lvl2pPr algn="ctr">
              <a:defRPr>
                <a:solidFill>
                  <a:schemeClr val="tx2"/>
                </a:solidFill>
              </a:defRPr>
            </a:lvl2pPr>
            <a:lvl3pPr algn="ctr">
              <a:defRPr>
                <a:solidFill>
                  <a:schemeClr val="tx2"/>
                </a:solidFill>
              </a:defRPr>
            </a:lvl3pPr>
            <a:lvl4pPr algn="ctr">
              <a:defRPr>
                <a:solidFill>
                  <a:schemeClr val="tx2"/>
                </a:solidFill>
              </a:defRPr>
            </a:lvl4pPr>
            <a:lvl5pPr algn="ctr">
              <a:defRPr>
                <a:solidFill>
                  <a:schemeClr val="tx2"/>
                </a:solidFill>
              </a:defRPr>
            </a:lvl5pPr>
          </a:lstStyle>
          <a:p>
            <a:pPr lvl="0"/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1981200"/>
            <a:ext cx="8229600" cy="1676400"/>
          </a:xfrm>
          <a:prstGeom prst="rect">
            <a:avLst/>
          </a:prstGeom>
        </p:spPr>
        <p:txBody>
          <a:bodyPr/>
          <a:lstStyle>
            <a:lvl1pPr>
              <a:lnSpc>
                <a:spcPts val="3000"/>
              </a:lnSpc>
              <a:defRPr sz="2800" b="1" baseline="0">
                <a:solidFill>
                  <a:schemeClr val="bg1"/>
                </a:solidFill>
                <a:effectLst/>
                <a:latin typeface="Calibri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2737597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sic Content Bad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="b" anchorCtr="0"/>
          <a:lstStyle>
            <a:lvl1pPr>
              <a:lnSpc>
                <a:spcPts val="3000"/>
              </a:lnSpc>
              <a:defRPr sz="2800" b="1" baseline="0">
                <a:solidFill>
                  <a:schemeClr val="bg1"/>
                </a:solidFill>
                <a:effectLst/>
                <a:latin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191000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chemeClr val="bg1"/>
              </a:buClr>
              <a:buSzPct val="70000"/>
              <a:buFont typeface="Wingdings" pitchFamily="2" charset="2"/>
              <a:buChar char="§"/>
              <a:defRPr sz="2400" b="1" baseline="0">
                <a:solidFill>
                  <a:schemeClr val="bg2"/>
                </a:solidFill>
                <a:latin typeface="Calibri" pitchFamily="34" charset="0"/>
              </a:defRPr>
            </a:lvl1pPr>
            <a:lvl2pPr marL="742950" indent="-285750">
              <a:buClr>
                <a:schemeClr val="bg1"/>
              </a:buClr>
              <a:buSzPct val="100000"/>
              <a:buFont typeface="Arial" pitchFamily="34" charset="0"/>
              <a:buChar char="•"/>
              <a:defRPr sz="2000">
                <a:solidFill>
                  <a:schemeClr val="bg2"/>
                </a:solidFill>
              </a:defRPr>
            </a:lvl2pPr>
            <a:lvl3pPr marL="1143000" indent="-228600">
              <a:buClr>
                <a:schemeClr val="bg1"/>
              </a:buClr>
              <a:buSzPct val="100000"/>
              <a:buFont typeface="Courier New" pitchFamily="49" charset="0"/>
              <a:buChar char="o"/>
              <a:defRPr sz="1800">
                <a:solidFill>
                  <a:schemeClr val="bg2"/>
                </a:solidFill>
              </a:defRPr>
            </a:lvl3pPr>
            <a:lvl4pPr>
              <a:buClr>
                <a:schemeClr val="bg1"/>
              </a:buClr>
              <a:buSzPct val="70000"/>
              <a:buFont typeface="Courier New" pitchFamily="49" charset="0"/>
              <a:buChar char="o"/>
              <a:defRPr sz="1800" baseline="0">
                <a:solidFill>
                  <a:schemeClr val="bg2"/>
                </a:solidFill>
              </a:defRPr>
            </a:lvl4pPr>
            <a:lvl5pPr>
              <a:buClr>
                <a:schemeClr val="bg1"/>
              </a:buClr>
              <a:buSzPct val="70000"/>
              <a:buFont typeface="Arial" pitchFamily="34" charset="0"/>
              <a:buChar char="•"/>
              <a:defRPr sz="1800">
                <a:solidFill>
                  <a:schemeClr val="bg2"/>
                </a:solidFill>
              </a:defRPr>
            </a:lvl5pPr>
          </a:lstStyle>
          <a:p>
            <a:pPr lvl="0"/>
            <a:endParaRPr lang="en-US" dirty="0" smtClean="0"/>
          </a:p>
          <a:p>
            <a:pPr lvl="1"/>
            <a:endParaRPr lang="en-US" dirty="0" smtClean="0"/>
          </a:p>
          <a:p>
            <a:pPr lvl="2"/>
            <a:endParaRPr lang="en-US" dirty="0" smtClean="0"/>
          </a:p>
          <a:p>
            <a:pPr lvl="3"/>
            <a:endParaRPr lang="en-US" dirty="0"/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1905000" y="5791200"/>
            <a:ext cx="6781800" cy="609600"/>
          </a:xfrm>
          <a:prstGeom prst="rect">
            <a:avLst/>
          </a:prstGeom>
        </p:spPr>
        <p:txBody>
          <a:bodyPr anchor="b" anchorCtr="0"/>
          <a:lstStyle>
            <a:lvl1pPr algn="l">
              <a:lnSpc>
                <a:spcPts val="1100"/>
              </a:lnSpc>
              <a:buNone/>
              <a:defRPr sz="1100" baseline="0">
                <a:solidFill>
                  <a:schemeClr val="tx2"/>
                </a:solidFill>
                <a:latin typeface="Calibri" pitchFamily="34" charset="0"/>
              </a:defRPr>
            </a:lvl1pPr>
            <a:lvl2pPr algn="ctr">
              <a:defRPr>
                <a:solidFill>
                  <a:schemeClr val="tx2"/>
                </a:solidFill>
              </a:defRPr>
            </a:lvl2pPr>
            <a:lvl3pPr algn="ctr">
              <a:defRPr>
                <a:solidFill>
                  <a:schemeClr val="tx2"/>
                </a:solidFill>
              </a:defRPr>
            </a:lvl3pPr>
            <a:lvl4pPr algn="ctr">
              <a:defRPr>
                <a:solidFill>
                  <a:schemeClr val="tx2"/>
                </a:solidFill>
              </a:defRPr>
            </a:lvl4pPr>
            <a:lvl5pPr algn="ctr"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smtClean="0"/>
              <a:t>*Citations and references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0153333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2313" y="1273175"/>
            <a:ext cx="7772400" cy="1362075"/>
          </a:xfrm>
          <a:prstGeom prst="rect">
            <a:avLst/>
          </a:prstGeom>
        </p:spPr>
        <p:txBody>
          <a:bodyPr anchor="t"/>
          <a:lstStyle>
            <a:lvl1pPr algn="ctr">
              <a:lnSpc>
                <a:spcPts val="3800"/>
              </a:lnSpc>
              <a:defRPr sz="3600" b="1" cap="all" baseline="0">
                <a:solidFill>
                  <a:schemeClr val="bg1"/>
                </a:solidFill>
                <a:effectLst/>
                <a:latin typeface="Calibri" pitchFamily="34" charset="0"/>
              </a:defRPr>
            </a:lvl1pPr>
          </a:lstStyle>
          <a:p>
            <a:r>
              <a:rPr lang="en-US" dirty="0" smtClean="0"/>
              <a:t>Section Header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722313" y="2743200"/>
            <a:ext cx="7772400" cy="568325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ts val="2200"/>
              </a:lnSpc>
              <a:buNone/>
              <a:defRPr sz="2000" baseline="0">
                <a:solidFill>
                  <a:schemeClr val="bg2"/>
                </a:solidFill>
                <a:latin typeface="Calibri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1265473797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 baseline="0">
                <a:solidFill>
                  <a:schemeClr val="bg1"/>
                </a:solidFill>
                <a:effectLst/>
                <a:latin typeface="Calibri" pitchFamily="34" charset="0"/>
              </a:defRPr>
            </a:lvl1pPr>
          </a:lstStyle>
          <a:p>
            <a:r>
              <a:rPr lang="en-US" dirty="0" smtClean="0"/>
              <a:t>Header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1"/>
            <a:ext cx="5111750" cy="5518150"/>
          </a:xfrm>
          <a:prstGeom prst="rect">
            <a:avLst/>
          </a:prstGeom>
        </p:spPr>
        <p:txBody>
          <a:bodyPr anchor="ctr" anchorCtr="0"/>
          <a:lstStyle>
            <a:lvl1pPr marL="342900" indent="-342900">
              <a:buClr>
                <a:schemeClr val="bg1"/>
              </a:buClr>
              <a:buSzPct val="70000"/>
              <a:buFont typeface="Wingdings" pitchFamily="2" charset="2"/>
              <a:buChar char="§"/>
              <a:defRPr sz="2400" b="1">
                <a:solidFill>
                  <a:schemeClr val="bg2"/>
                </a:solidFill>
                <a:latin typeface="Calibri" pitchFamily="34" charset="0"/>
              </a:defRPr>
            </a:lvl1pPr>
            <a:lvl2pPr>
              <a:buClr>
                <a:schemeClr val="bg1"/>
              </a:buClr>
              <a:buSzPct val="100000"/>
              <a:buFont typeface="Wingdings" pitchFamily="2" charset="2"/>
              <a:buChar char="§"/>
              <a:defRPr sz="2000">
                <a:solidFill>
                  <a:schemeClr val="bg2"/>
                </a:solidFill>
              </a:defRPr>
            </a:lvl2pPr>
            <a:lvl3pPr>
              <a:buClr>
                <a:schemeClr val="bg1"/>
              </a:buClr>
              <a:buSzPct val="100000"/>
              <a:buFont typeface="Arial" pitchFamily="34" charset="0"/>
              <a:buChar char="•"/>
              <a:defRPr sz="1800">
                <a:solidFill>
                  <a:schemeClr val="bg2"/>
                </a:solidFill>
              </a:defRPr>
            </a:lvl3pPr>
            <a:lvl4pPr>
              <a:buClr>
                <a:schemeClr val="bg1"/>
              </a:buClr>
              <a:buSzPct val="70000"/>
              <a:buFont typeface="Courier New" pitchFamily="49" charset="0"/>
              <a:buChar char="o"/>
              <a:defRPr sz="1800">
                <a:solidFill>
                  <a:schemeClr val="bg2"/>
                </a:solidFill>
              </a:defRPr>
            </a:lvl4pPr>
            <a:lvl5pPr>
              <a:buClr>
                <a:schemeClr val="bg1"/>
              </a:buClr>
              <a:buSzPct val="70000"/>
              <a:buFont typeface="Arial" pitchFamily="34" charset="0"/>
              <a:buChar char="•"/>
              <a:defRPr sz="1800">
                <a:solidFill>
                  <a:schemeClr val="bg2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457200" y="1435101"/>
            <a:ext cx="3008313" cy="43560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solidFill>
                  <a:schemeClr val="bg2"/>
                </a:solidFill>
                <a:latin typeface="Calibri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Paragraph of type</a:t>
            </a: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5791200"/>
            <a:ext cx="8229600" cy="609600"/>
          </a:xfrm>
          <a:prstGeom prst="rect">
            <a:avLst/>
          </a:prstGeom>
        </p:spPr>
        <p:txBody>
          <a:bodyPr anchor="b" anchorCtr="0"/>
          <a:lstStyle>
            <a:lvl1pPr algn="l">
              <a:lnSpc>
                <a:spcPts val="1100"/>
              </a:lnSpc>
              <a:buNone/>
              <a:defRPr sz="1100" baseline="0">
                <a:solidFill>
                  <a:schemeClr val="tx2"/>
                </a:solidFill>
                <a:latin typeface="Calibri" pitchFamily="34" charset="0"/>
              </a:defRPr>
            </a:lvl1pPr>
            <a:lvl2pPr algn="ctr">
              <a:defRPr>
                <a:solidFill>
                  <a:schemeClr val="tx2"/>
                </a:solidFill>
              </a:defRPr>
            </a:lvl2pPr>
            <a:lvl3pPr algn="ctr">
              <a:defRPr>
                <a:solidFill>
                  <a:schemeClr val="tx2"/>
                </a:solidFill>
              </a:defRPr>
            </a:lvl3pPr>
            <a:lvl4pPr algn="ctr">
              <a:defRPr>
                <a:solidFill>
                  <a:schemeClr val="tx2"/>
                </a:solidFill>
              </a:defRPr>
            </a:lvl4pPr>
            <a:lvl5pPr algn="ctr"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smtClean="0"/>
              <a:t>*Citations and references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0009480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 baseline="0">
                <a:solidFill>
                  <a:schemeClr val="bg1"/>
                </a:solidFill>
                <a:effectLst/>
                <a:latin typeface="Calibri" pitchFamily="34" charset="0"/>
              </a:defRPr>
            </a:lvl1pPr>
          </a:lstStyle>
          <a:p>
            <a:r>
              <a:rPr lang="en-US" dirty="0" smtClean="0"/>
              <a:t>Photo Title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ln w="25400">
            <a:solidFill>
              <a:schemeClr val="bg2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/>
          <a:lstStyle>
            <a:lvl1pPr marL="0" indent="0">
              <a:buNone/>
              <a:defRPr sz="3200">
                <a:solidFill>
                  <a:schemeClr val="bg1"/>
                </a:solidFill>
                <a:effectLst/>
                <a:latin typeface="Calibri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solidFill>
                  <a:schemeClr val="bg2"/>
                </a:solidFill>
                <a:latin typeface="Calibri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Caption or credits for photo</a:t>
            </a:r>
          </a:p>
        </p:txBody>
      </p:sp>
    </p:spTree>
    <p:extLst>
      <p:ext uri="{BB962C8B-B14F-4D97-AF65-F5344CB8AC3E}">
        <p14:creationId xmlns:p14="http://schemas.microsoft.com/office/powerpoint/2010/main" val="2182019923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Bad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4572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 b="1" baseline="0">
                <a:solidFill>
                  <a:schemeClr val="bg2"/>
                </a:solidFill>
                <a:effectLst/>
                <a:latin typeface="Calibri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en-US" dirty="0" smtClean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1371600" y="4267200"/>
            <a:ext cx="6400800" cy="1295400"/>
          </a:xfrm>
          <a:prstGeom prst="rect">
            <a:avLst/>
          </a:prstGeom>
        </p:spPr>
        <p:txBody>
          <a:bodyPr/>
          <a:lstStyle>
            <a:lvl1pPr algn="ctr">
              <a:lnSpc>
                <a:spcPts val="2000"/>
              </a:lnSpc>
              <a:buNone/>
              <a:defRPr sz="1800" baseline="0">
                <a:solidFill>
                  <a:schemeClr val="tx2"/>
                </a:solidFill>
                <a:latin typeface="Calibri" pitchFamily="34" charset="0"/>
              </a:defRPr>
            </a:lvl1pPr>
            <a:lvl2pPr algn="ctr">
              <a:defRPr>
                <a:solidFill>
                  <a:schemeClr val="tx2"/>
                </a:solidFill>
              </a:defRPr>
            </a:lvl2pPr>
            <a:lvl3pPr algn="ctr">
              <a:defRPr>
                <a:solidFill>
                  <a:schemeClr val="tx2"/>
                </a:solidFill>
              </a:defRPr>
            </a:lvl3pPr>
            <a:lvl4pPr algn="ctr">
              <a:defRPr>
                <a:solidFill>
                  <a:schemeClr val="tx2"/>
                </a:solidFill>
              </a:defRPr>
            </a:lvl4pPr>
            <a:lvl5pPr algn="ctr">
              <a:defRPr>
                <a:solidFill>
                  <a:schemeClr val="tx2"/>
                </a:solidFill>
              </a:defRPr>
            </a:lvl5pPr>
          </a:lstStyle>
          <a:p>
            <a:pPr lvl="0"/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1981200"/>
            <a:ext cx="8229600" cy="1676400"/>
          </a:xfrm>
          <a:prstGeom prst="rect">
            <a:avLst/>
          </a:prstGeom>
        </p:spPr>
        <p:txBody>
          <a:bodyPr/>
          <a:lstStyle>
            <a:lvl1pPr>
              <a:lnSpc>
                <a:spcPts val="3000"/>
              </a:lnSpc>
              <a:defRPr sz="2800" b="1" baseline="0">
                <a:solidFill>
                  <a:schemeClr val="bg1"/>
                </a:solidFill>
                <a:effectLst/>
                <a:latin typeface="Calibri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0901724"/>
      </p:ext>
    </p:extLst>
  </p:cSld>
  <p:clrMapOvr>
    <a:masterClrMapping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1981200"/>
            <a:ext cx="6400800" cy="20574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800" b="1" baseline="0">
                <a:solidFill>
                  <a:schemeClr val="bg2"/>
                </a:solidFill>
                <a:effectLst/>
                <a:latin typeface="Calibri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454179049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 baseline="0">
                <a:solidFill>
                  <a:schemeClr val="bg1"/>
                </a:solidFill>
                <a:effectLst/>
                <a:latin typeface="Calibri" pitchFamily="34" charset="0"/>
              </a:defRPr>
            </a:lvl1pPr>
          </a:lstStyle>
          <a:p>
            <a:r>
              <a:rPr lang="en-US" dirty="0" smtClean="0"/>
              <a:t>Header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575050" y="273051"/>
            <a:ext cx="5111750" cy="5518150"/>
          </a:xfrm>
          <a:prstGeom prst="rect">
            <a:avLst/>
          </a:prstGeom>
        </p:spPr>
        <p:txBody>
          <a:bodyPr anchor="ctr" anchorCtr="0"/>
          <a:lstStyle>
            <a:lvl1pPr marL="342900" indent="-342900">
              <a:buClr>
                <a:schemeClr val="bg1"/>
              </a:buClr>
              <a:buSzPct val="70000"/>
              <a:buFont typeface="Arial" pitchFamily="34" charset="0"/>
              <a:buChar char="•"/>
              <a:defRPr sz="2400" b="1">
                <a:solidFill>
                  <a:schemeClr val="bg2"/>
                </a:solidFill>
                <a:latin typeface="Calibri" pitchFamily="34" charset="0"/>
              </a:defRPr>
            </a:lvl1pPr>
            <a:lvl2pPr>
              <a:buClr>
                <a:schemeClr val="bg1"/>
              </a:buClr>
              <a:buSzPct val="100000"/>
              <a:buFont typeface="Wingdings" pitchFamily="2" charset="2"/>
              <a:buChar char="§"/>
              <a:defRPr sz="2000">
                <a:solidFill>
                  <a:schemeClr val="bg2"/>
                </a:solidFill>
              </a:defRPr>
            </a:lvl2pPr>
            <a:lvl3pPr>
              <a:buClr>
                <a:schemeClr val="bg1"/>
              </a:buClr>
              <a:buSzPct val="100000"/>
              <a:buFont typeface="Arial" pitchFamily="34" charset="0"/>
              <a:buChar char="•"/>
              <a:defRPr sz="1800">
                <a:solidFill>
                  <a:schemeClr val="bg2"/>
                </a:solidFill>
              </a:defRPr>
            </a:lvl3pPr>
            <a:lvl4pPr>
              <a:buClr>
                <a:schemeClr val="bg1"/>
              </a:buClr>
              <a:buSzPct val="70000"/>
              <a:buFont typeface="Courier New" pitchFamily="49" charset="0"/>
              <a:buChar char="o"/>
              <a:defRPr sz="1800">
                <a:solidFill>
                  <a:schemeClr val="bg2"/>
                </a:solidFill>
              </a:defRPr>
            </a:lvl4pPr>
            <a:lvl5pPr>
              <a:buClr>
                <a:schemeClr val="bg1"/>
              </a:buClr>
              <a:buSzPct val="70000"/>
              <a:buFont typeface="Arial" pitchFamily="34" charset="0"/>
              <a:buChar char="•"/>
              <a:defRPr sz="1800">
                <a:solidFill>
                  <a:schemeClr val="bg2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457200" y="1435101"/>
            <a:ext cx="3008313" cy="43560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solidFill>
                  <a:schemeClr val="bg2"/>
                </a:solidFill>
                <a:latin typeface="Calibri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Paragraph of type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5791200"/>
            <a:ext cx="8229600" cy="609600"/>
          </a:xfrm>
          <a:prstGeom prst="rect">
            <a:avLst/>
          </a:prstGeom>
        </p:spPr>
        <p:txBody>
          <a:bodyPr anchor="b" anchorCtr="0"/>
          <a:lstStyle>
            <a:lvl1pPr algn="l">
              <a:lnSpc>
                <a:spcPts val="1100"/>
              </a:lnSpc>
              <a:buNone/>
              <a:defRPr sz="1100" baseline="0">
                <a:solidFill>
                  <a:schemeClr val="tx2"/>
                </a:solidFill>
                <a:latin typeface="Calibri" pitchFamily="34" charset="0"/>
              </a:defRPr>
            </a:lvl1pPr>
            <a:lvl2pPr algn="ctr">
              <a:defRPr>
                <a:solidFill>
                  <a:schemeClr val="tx2"/>
                </a:solidFill>
              </a:defRPr>
            </a:lvl2pPr>
            <a:lvl3pPr algn="ctr">
              <a:defRPr>
                <a:solidFill>
                  <a:schemeClr val="tx2"/>
                </a:solidFill>
              </a:defRPr>
            </a:lvl3pPr>
            <a:lvl4pPr algn="ctr">
              <a:defRPr>
                <a:solidFill>
                  <a:schemeClr val="tx2"/>
                </a:solidFill>
              </a:defRPr>
            </a:lvl4pPr>
            <a:lvl5pPr algn="ctr"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smtClean="0"/>
              <a:t>*Citations and references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5789797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1371600" y="2057400"/>
            <a:ext cx="6400800" cy="20574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800" b="1" baseline="0">
                <a:solidFill>
                  <a:schemeClr val="bg2"/>
                </a:solidFill>
                <a:effectLst/>
                <a:latin typeface="Calibri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448812570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8003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asic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="b" anchorCtr="0"/>
          <a:lstStyle>
            <a:lvl1pPr>
              <a:lnSpc>
                <a:spcPts val="3000"/>
              </a:lnSpc>
              <a:defRPr sz="2800" b="1" baseline="0">
                <a:solidFill>
                  <a:schemeClr val="bg1"/>
                </a:solidFill>
                <a:effectLst/>
              </a:defRPr>
            </a:lvl1pPr>
          </a:lstStyle>
          <a:p>
            <a:r>
              <a:rPr lang="en-US" dirty="0" smtClean="0"/>
              <a:t>Headline – Myriad Pro, Bold, Shadow, 28pt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1600201"/>
            <a:ext cx="8229600" cy="4191000"/>
          </a:xfrm>
          <a:prstGeom prst="rect">
            <a:avLst/>
          </a:prstGeom>
        </p:spPr>
        <p:txBody>
          <a:bodyPr/>
          <a:lstStyle>
            <a:lvl1pPr>
              <a:buClr>
                <a:schemeClr val="bg1"/>
              </a:buClr>
              <a:buSzPct val="70000"/>
              <a:buFont typeface="Wingdings" pitchFamily="2" charset="2"/>
              <a:buChar char="q"/>
              <a:defRPr sz="2400" b="1" baseline="0">
                <a:solidFill>
                  <a:schemeClr val="bg2"/>
                </a:solidFill>
              </a:defRPr>
            </a:lvl1pPr>
            <a:lvl2pPr>
              <a:buClr>
                <a:schemeClr val="bg1"/>
              </a:buClr>
              <a:buSzPct val="100000"/>
              <a:buFont typeface="Wingdings" pitchFamily="2" charset="2"/>
              <a:buChar char="§"/>
              <a:defRPr sz="2000">
                <a:solidFill>
                  <a:schemeClr val="bg2"/>
                </a:solidFill>
              </a:defRPr>
            </a:lvl2pPr>
            <a:lvl3pPr>
              <a:buClr>
                <a:schemeClr val="bg1"/>
              </a:buClr>
              <a:buSzPct val="100000"/>
              <a:buFont typeface="Arial" pitchFamily="34" charset="0"/>
              <a:buChar char="•"/>
              <a:defRPr sz="1800">
                <a:solidFill>
                  <a:schemeClr val="bg2"/>
                </a:solidFill>
              </a:defRPr>
            </a:lvl3pPr>
            <a:lvl4pPr>
              <a:buClr>
                <a:schemeClr val="bg1"/>
              </a:buClr>
              <a:buSzPct val="70000"/>
              <a:buFont typeface="Courier New" pitchFamily="49" charset="0"/>
              <a:buChar char="o"/>
              <a:defRPr sz="1800" baseline="0">
                <a:solidFill>
                  <a:schemeClr val="bg2"/>
                </a:solidFill>
              </a:defRPr>
            </a:lvl4pPr>
            <a:lvl5pPr>
              <a:buClr>
                <a:schemeClr val="bg1"/>
              </a:buClr>
              <a:buSzPct val="70000"/>
              <a:buFont typeface="Arial" pitchFamily="34" charset="0"/>
              <a:buChar char="•"/>
              <a:defRPr sz="18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First level – Myriad Pro, Bold, 24pt</a:t>
            </a:r>
          </a:p>
          <a:p>
            <a:pPr lvl="1"/>
            <a:r>
              <a:rPr lang="en-US" dirty="0" smtClean="0"/>
              <a:t>Second level – Myriad Pro, 20pt</a:t>
            </a:r>
          </a:p>
          <a:p>
            <a:pPr lvl="2"/>
            <a:r>
              <a:rPr lang="en-US" dirty="0" smtClean="0"/>
              <a:t>Third level – Myriad Pro, 18pt	</a:t>
            </a:r>
          </a:p>
          <a:p>
            <a:pPr lvl="3"/>
            <a:r>
              <a:rPr lang="en-US" dirty="0" smtClean="0"/>
              <a:t>Fourth level – Myriad Pro, 18pt</a:t>
            </a:r>
          </a:p>
          <a:p>
            <a:pPr lvl="4"/>
            <a:r>
              <a:rPr lang="en-US" dirty="0" smtClean="0"/>
              <a:t>Fifth level – Myriad Pro, 18pt</a:t>
            </a:r>
            <a:endParaRPr lang="en-US" dirty="0"/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5791200"/>
            <a:ext cx="8229600" cy="609600"/>
          </a:xfrm>
          <a:prstGeom prst="rect">
            <a:avLst/>
          </a:prstGeom>
        </p:spPr>
        <p:txBody>
          <a:bodyPr anchor="b" anchorCtr="0"/>
          <a:lstStyle>
            <a:lvl1pPr algn="l">
              <a:lnSpc>
                <a:spcPts val="1100"/>
              </a:lnSpc>
              <a:buNone/>
              <a:defRPr sz="1100" baseline="0">
                <a:solidFill>
                  <a:schemeClr val="tx2"/>
                </a:solidFill>
              </a:defRPr>
            </a:lvl1pPr>
            <a:lvl2pPr algn="ctr">
              <a:defRPr>
                <a:solidFill>
                  <a:schemeClr val="tx2"/>
                </a:solidFill>
              </a:defRPr>
            </a:lvl2pPr>
            <a:lvl3pPr algn="ctr">
              <a:defRPr>
                <a:solidFill>
                  <a:schemeClr val="tx2"/>
                </a:solidFill>
              </a:defRPr>
            </a:lvl3pPr>
            <a:lvl4pPr algn="ctr">
              <a:defRPr>
                <a:solidFill>
                  <a:schemeClr val="tx2"/>
                </a:solidFill>
              </a:defRPr>
            </a:lvl4pPr>
            <a:lvl5pPr algn="ctr"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smtClean="0"/>
              <a:t>*Citations and references – Myriad Pro, 11pt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3433390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04800"/>
            <a:ext cx="76962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981200"/>
            <a:ext cx="7696200" cy="4114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058588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sic Content Bad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="b" anchorCtr="0"/>
          <a:lstStyle>
            <a:lvl1pPr>
              <a:lnSpc>
                <a:spcPts val="3000"/>
              </a:lnSpc>
              <a:defRPr sz="2800" b="1" baseline="0">
                <a:solidFill>
                  <a:schemeClr val="bg1"/>
                </a:solidFill>
                <a:effectLst/>
                <a:latin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191000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chemeClr val="bg1"/>
              </a:buClr>
              <a:buSzPct val="70000"/>
              <a:buFont typeface="Wingdings" pitchFamily="2" charset="2"/>
              <a:buChar char="§"/>
              <a:defRPr sz="2400" b="1" baseline="0">
                <a:solidFill>
                  <a:schemeClr val="bg2"/>
                </a:solidFill>
                <a:latin typeface="Calibri" pitchFamily="34" charset="0"/>
              </a:defRPr>
            </a:lvl1pPr>
            <a:lvl2pPr marL="742950" indent="-285750">
              <a:buClr>
                <a:schemeClr val="bg1"/>
              </a:buClr>
              <a:buSzPct val="100000"/>
              <a:buFont typeface="Arial" pitchFamily="34" charset="0"/>
              <a:buChar char="•"/>
              <a:defRPr sz="2000">
                <a:solidFill>
                  <a:schemeClr val="bg2"/>
                </a:solidFill>
              </a:defRPr>
            </a:lvl2pPr>
            <a:lvl3pPr marL="1143000" indent="-228600">
              <a:buClr>
                <a:schemeClr val="bg1"/>
              </a:buClr>
              <a:buSzPct val="100000"/>
              <a:buFont typeface="Courier New" pitchFamily="49" charset="0"/>
              <a:buChar char="o"/>
              <a:defRPr sz="1800">
                <a:solidFill>
                  <a:schemeClr val="bg2"/>
                </a:solidFill>
              </a:defRPr>
            </a:lvl3pPr>
            <a:lvl4pPr>
              <a:buClr>
                <a:schemeClr val="bg1"/>
              </a:buClr>
              <a:buSzPct val="70000"/>
              <a:buFont typeface="Courier New" pitchFamily="49" charset="0"/>
              <a:buChar char="o"/>
              <a:defRPr sz="1800" baseline="0">
                <a:solidFill>
                  <a:schemeClr val="bg2"/>
                </a:solidFill>
              </a:defRPr>
            </a:lvl4pPr>
            <a:lvl5pPr>
              <a:buClr>
                <a:schemeClr val="bg1"/>
              </a:buClr>
              <a:buSzPct val="70000"/>
              <a:buFont typeface="Arial" pitchFamily="34" charset="0"/>
              <a:buChar char="•"/>
              <a:defRPr sz="1800">
                <a:solidFill>
                  <a:schemeClr val="bg2"/>
                </a:solidFill>
              </a:defRPr>
            </a:lvl5pPr>
          </a:lstStyle>
          <a:p>
            <a:pPr lvl="0"/>
            <a:endParaRPr lang="en-US" dirty="0" smtClean="0"/>
          </a:p>
          <a:p>
            <a:pPr lvl="1"/>
            <a:endParaRPr lang="en-US" dirty="0" smtClean="0"/>
          </a:p>
          <a:p>
            <a:pPr lvl="2"/>
            <a:endParaRPr lang="en-US" dirty="0" smtClean="0"/>
          </a:p>
          <a:p>
            <a:pPr lvl="3"/>
            <a:endParaRPr lang="en-US" dirty="0"/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1905000" y="5791200"/>
            <a:ext cx="6781800" cy="609600"/>
          </a:xfrm>
          <a:prstGeom prst="rect">
            <a:avLst/>
          </a:prstGeom>
        </p:spPr>
        <p:txBody>
          <a:bodyPr anchor="b" anchorCtr="0"/>
          <a:lstStyle>
            <a:lvl1pPr algn="l">
              <a:lnSpc>
                <a:spcPts val="1100"/>
              </a:lnSpc>
              <a:buNone/>
              <a:defRPr sz="1100" baseline="0">
                <a:solidFill>
                  <a:schemeClr val="tx2"/>
                </a:solidFill>
                <a:latin typeface="Calibri" pitchFamily="34" charset="0"/>
              </a:defRPr>
            </a:lvl1pPr>
            <a:lvl2pPr algn="ctr">
              <a:defRPr>
                <a:solidFill>
                  <a:schemeClr val="tx2"/>
                </a:solidFill>
              </a:defRPr>
            </a:lvl2pPr>
            <a:lvl3pPr algn="ctr">
              <a:defRPr>
                <a:solidFill>
                  <a:schemeClr val="tx2"/>
                </a:solidFill>
              </a:defRPr>
            </a:lvl3pPr>
            <a:lvl4pPr algn="ctr">
              <a:defRPr>
                <a:solidFill>
                  <a:schemeClr val="tx2"/>
                </a:solidFill>
              </a:defRPr>
            </a:lvl4pPr>
            <a:lvl5pPr algn="ctr"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smtClean="0"/>
              <a:t>*Citations and references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6013799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2313" y="1273175"/>
            <a:ext cx="7772400" cy="1362075"/>
          </a:xfrm>
          <a:prstGeom prst="rect">
            <a:avLst/>
          </a:prstGeom>
        </p:spPr>
        <p:txBody>
          <a:bodyPr anchor="t"/>
          <a:lstStyle>
            <a:lvl1pPr algn="ctr">
              <a:lnSpc>
                <a:spcPts val="3800"/>
              </a:lnSpc>
              <a:defRPr sz="3600" b="1" cap="all" baseline="0">
                <a:solidFill>
                  <a:schemeClr val="bg1"/>
                </a:solidFill>
                <a:effectLst/>
                <a:latin typeface="Calibri" pitchFamily="34" charset="0"/>
              </a:defRPr>
            </a:lvl1pPr>
          </a:lstStyle>
          <a:p>
            <a:r>
              <a:rPr lang="en-US" dirty="0" smtClean="0"/>
              <a:t>Section Header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722313" y="2743200"/>
            <a:ext cx="7772400" cy="568325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ts val="2200"/>
              </a:lnSpc>
              <a:buNone/>
              <a:defRPr sz="2000" baseline="0">
                <a:solidFill>
                  <a:schemeClr val="bg2"/>
                </a:solidFill>
                <a:latin typeface="Calibri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1282623734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 baseline="0">
                <a:solidFill>
                  <a:schemeClr val="bg1"/>
                </a:solidFill>
                <a:effectLst/>
                <a:latin typeface="Calibri" pitchFamily="34" charset="0"/>
              </a:defRPr>
            </a:lvl1pPr>
          </a:lstStyle>
          <a:p>
            <a:r>
              <a:rPr lang="en-US" dirty="0" smtClean="0"/>
              <a:t>Header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1"/>
            <a:ext cx="5111750" cy="5518150"/>
          </a:xfrm>
          <a:prstGeom prst="rect">
            <a:avLst/>
          </a:prstGeom>
        </p:spPr>
        <p:txBody>
          <a:bodyPr anchor="ctr" anchorCtr="0"/>
          <a:lstStyle>
            <a:lvl1pPr marL="342900" indent="-342900">
              <a:buClr>
                <a:schemeClr val="bg1"/>
              </a:buClr>
              <a:buSzPct val="70000"/>
              <a:buFont typeface="Wingdings" pitchFamily="2" charset="2"/>
              <a:buChar char="§"/>
              <a:defRPr sz="2400" b="1">
                <a:solidFill>
                  <a:schemeClr val="bg2"/>
                </a:solidFill>
                <a:latin typeface="Calibri" pitchFamily="34" charset="0"/>
              </a:defRPr>
            </a:lvl1pPr>
            <a:lvl2pPr>
              <a:buClr>
                <a:schemeClr val="bg1"/>
              </a:buClr>
              <a:buSzPct val="100000"/>
              <a:buFont typeface="Wingdings" pitchFamily="2" charset="2"/>
              <a:buChar char="§"/>
              <a:defRPr sz="2000">
                <a:solidFill>
                  <a:schemeClr val="bg2"/>
                </a:solidFill>
              </a:defRPr>
            </a:lvl2pPr>
            <a:lvl3pPr>
              <a:buClr>
                <a:schemeClr val="bg1"/>
              </a:buClr>
              <a:buSzPct val="100000"/>
              <a:buFont typeface="Arial" pitchFamily="34" charset="0"/>
              <a:buChar char="•"/>
              <a:defRPr sz="1800">
                <a:solidFill>
                  <a:schemeClr val="bg2"/>
                </a:solidFill>
              </a:defRPr>
            </a:lvl3pPr>
            <a:lvl4pPr>
              <a:buClr>
                <a:schemeClr val="bg1"/>
              </a:buClr>
              <a:buSzPct val="70000"/>
              <a:buFont typeface="Courier New" pitchFamily="49" charset="0"/>
              <a:buChar char="o"/>
              <a:defRPr sz="1800">
                <a:solidFill>
                  <a:schemeClr val="bg2"/>
                </a:solidFill>
              </a:defRPr>
            </a:lvl4pPr>
            <a:lvl5pPr>
              <a:buClr>
                <a:schemeClr val="bg1"/>
              </a:buClr>
              <a:buSzPct val="70000"/>
              <a:buFont typeface="Arial" pitchFamily="34" charset="0"/>
              <a:buChar char="•"/>
              <a:defRPr sz="1800">
                <a:solidFill>
                  <a:schemeClr val="bg2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457200" y="1435101"/>
            <a:ext cx="3008313" cy="43560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solidFill>
                  <a:schemeClr val="bg2"/>
                </a:solidFill>
                <a:latin typeface="Calibri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Paragraph of type</a:t>
            </a: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5791200"/>
            <a:ext cx="8229600" cy="609600"/>
          </a:xfrm>
          <a:prstGeom prst="rect">
            <a:avLst/>
          </a:prstGeom>
        </p:spPr>
        <p:txBody>
          <a:bodyPr anchor="b" anchorCtr="0"/>
          <a:lstStyle>
            <a:lvl1pPr algn="l">
              <a:lnSpc>
                <a:spcPts val="1100"/>
              </a:lnSpc>
              <a:buNone/>
              <a:defRPr sz="1100" baseline="0">
                <a:solidFill>
                  <a:schemeClr val="tx2"/>
                </a:solidFill>
                <a:latin typeface="Calibri" pitchFamily="34" charset="0"/>
              </a:defRPr>
            </a:lvl1pPr>
            <a:lvl2pPr algn="ctr">
              <a:defRPr>
                <a:solidFill>
                  <a:schemeClr val="tx2"/>
                </a:solidFill>
              </a:defRPr>
            </a:lvl2pPr>
            <a:lvl3pPr algn="ctr">
              <a:defRPr>
                <a:solidFill>
                  <a:schemeClr val="tx2"/>
                </a:solidFill>
              </a:defRPr>
            </a:lvl3pPr>
            <a:lvl4pPr algn="ctr">
              <a:defRPr>
                <a:solidFill>
                  <a:schemeClr val="tx2"/>
                </a:solidFill>
              </a:defRPr>
            </a:lvl4pPr>
            <a:lvl5pPr algn="ctr"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smtClean="0"/>
              <a:t>*Citations and references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3963759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 baseline="0">
                <a:solidFill>
                  <a:schemeClr val="bg1"/>
                </a:solidFill>
                <a:effectLst/>
                <a:latin typeface="Calibri" pitchFamily="34" charset="0"/>
              </a:defRPr>
            </a:lvl1pPr>
          </a:lstStyle>
          <a:p>
            <a:r>
              <a:rPr lang="en-US" dirty="0" smtClean="0"/>
              <a:t>Photo Title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ln w="25400">
            <a:solidFill>
              <a:schemeClr val="bg2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/>
          <a:lstStyle>
            <a:lvl1pPr marL="0" indent="0">
              <a:buNone/>
              <a:defRPr sz="3200">
                <a:solidFill>
                  <a:schemeClr val="bg1"/>
                </a:solidFill>
                <a:effectLst/>
                <a:latin typeface="Calibri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solidFill>
                  <a:schemeClr val="bg2"/>
                </a:solidFill>
                <a:latin typeface="Calibri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Caption or credits for photo</a:t>
            </a:r>
          </a:p>
        </p:txBody>
      </p:sp>
    </p:spTree>
    <p:extLst>
      <p:ext uri="{BB962C8B-B14F-4D97-AF65-F5344CB8AC3E}">
        <p14:creationId xmlns:p14="http://schemas.microsoft.com/office/powerpoint/2010/main" val="2423946364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 baseline="0">
                <a:solidFill>
                  <a:schemeClr val="bg1"/>
                </a:solidFill>
                <a:effectLst/>
                <a:latin typeface="Calibri" pitchFamily="34" charset="0"/>
              </a:defRPr>
            </a:lvl1pPr>
          </a:lstStyle>
          <a:p>
            <a:r>
              <a:rPr lang="en-US" dirty="0" smtClean="0"/>
              <a:t>Header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575050" y="273051"/>
            <a:ext cx="5111750" cy="5518150"/>
          </a:xfrm>
          <a:prstGeom prst="rect">
            <a:avLst/>
          </a:prstGeom>
        </p:spPr>
        <p:txBody>
          <a:bodyPr anchor="ctr" anchorCtr="0"/>
          <a:lstStyle>
            <a:lvl1pPr marL="342900" indent="-342900">
              <a:buClr>
                <a:schemeClr val="bg1"/>
              </a:buClr>
              <a:buSzPct val="70000"/>
              <a:buFont typeface="Arial" pitchFamily="34" charset="0"/>
              <a:buChar char="•"/>
              <a:defRPr sz="2400" b="1">
                <a:solidFill>
                  <a:schemeClr val="bg2"/>
                </a:solidFill>
                <a:latin typeface="Calibri" pitchFamily="34" charset="0"/>
              </a:defRPr>
            </a:lvl1pPr>
            <a:lvl2pPr>
              <a:buClr>
                <a:schemeClr val="bg1"/>
              </a:buClr>
              <a:buSzPct val="100000"/>
              <a:buFont typeface="Wingdings" pitchFamily="2" charset="2"/>
              <a:buChar char="§"/>
              <a:defRPr sz="2000">
                <a:solidFill>
                  <a:schemeClr val="bg2"/>
                </a:solidFill>
              </a:defRPr>
            </a:lvl2pPr>
            <a:lvl3pPr>
              <a:buClr>
                <a:schemeClr val="bg1"/>
              </a:buClr>
              <a:buSzPct val="100000"/>
              <a:buFont typeface="Arial" pitchFamily="34" charset="0"/>
              <a:buChar char="•"/>
              <a:defRPr sz="1800">
                <a:solidFill>
                  <a:schemeClr val="bg2"/>
                </a:solidFill>
              </a:defRPr>
            </a:lvl3pPr>
            <a:lvl4pPr>
              <a:buClr>
                <a:schemeClr val="bg1"/>
              </a:buClr>
              <a:buSzPct val="70000"/>
              <a:buFont typeface="Courier New" pitchFamily="49" charset="0"/>
              <a:buChar char="o"/>
              <a:defRPr sz="1800">
                <a:solidFill>
                  <a:schemeClr val="bg2"/>
                </a:solidFill>
              </a:defRPr>
            </a:lvl4pPr>
            <a:lvl5pPr>
              <a:buClr>
                <a:schemeClr val="bg1"/>
              </a:buClr>
              <a:buSzPct val="70000"/>
              <a:buFont typeface="Arial" pitchFamily="34" charset="0"/>
              <a:buChar char="•"/>
              <a:defRPr sz="1800">
                <a:solidFill>
                  <a:schemeClr val="bg2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457200" y="1435101"/>
            <a:ext cx="3008313" cy="43560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solidFill>
                  <a:schemeClr val="bg2"/>
                </a:solidFill>
                <a:latin typeface="Calibri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Paragraph of type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5791200"/>
            <a:ext cx="8229600" cy="609600"/>
          </a:xfrm>
          <a:prstGeom prst="rect">
            <a:avLst/>
          </a:prstGeom>
        </p:spPr>
        <p:txBody>
          <a:bodyPr anchor="b" anchorCtr="0"/>
          <a:lstStyle>
            <a:lvl1pPr algn="l">
              <a:lnSpc>
                <a:spcPts val="1100"/>
              </a:lnSpc>
              <a:buNone/>
              <a:defRPr sz="1100" baseline="0">
                <a:solidFill>
                  <a:schemeClr val="tx2"/>
                </a:solidFill>
                <a:latin typeface="Calibri" pitchFamily="34" charset="0"/>
              </a:defRPr>
            </a:lvl1pPr>
            <a:lvl2pPr algn="ctr">
              <a:defRPr>
                <a:solidFill>
                  <a:schemeClr val="tx2"/>
                </a:solidFill>
              </a:defRPr>
            </a:lvl2pPr>
            <a:lvl3pPr algn="ctr">
              <a:defRPr>
                <a:solidFill>
                  <a:schemeClr val="tx2"/>
                </a:solidFill>
              </a:defRPr>
            </a:lvl3pPr>
            <a:lvl4pPr algn="ctr">
              <a:defRPr>
                <a:solidFill>
                  <a:schemeClr val="tx2"/>
                </a:solidFill>
              </a:defRPr>
            </a:lvl4pPr>
            <a:lvl5pPr algn="ctr"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smtClean="0"/>
              <a:t>*Citations and references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5081522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53973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4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5682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7" r:id="rId8"/>
    <p:sldLayoutId id="2147483719" r:id="rId9"/>
    <p:sldLayoutId id="2147483720" r:id="rId10"/>
    <p:sldLayoutId id="2147483721" r:id="rId11"/>
    <p:sldLayoutId id="2147483722" r:id="rId12"/>
    <p:sldLayoutId id="2147483723" r:id="rId13"/>
    <p:sldLayoutId id="2147483724" r:id="rId14"/>
    <p:sldLayoutId id="2147483684" r:id="rId15"/>
    <p:sldLayoutId id="2147483685" r:id="rId16"/>
    <p:sldLayoutId id="2147483697" r:id="rId17"/>
    <p:sldLayoutId id="2147483693" r:id="rId18"/>
    <p:sldLayoutId id="2147483694" r:id="rId19"/>
    <p:sldLayoutId id="2147483688" r:id="rId20"/>
    <p:sldLayoutId id="2147483690" r:id="rId21"/>
    <p:sldLayoutId id="2147483739" r:id="rId22"/>
  </p:sldLayoutIdLst>
  <p:transition>
    <p:fade/>
  </p:transition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5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062869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  <p:sldLayoutId id="2147483738" r:id="rId13"/>
  </p:sldLayoutIdLst>
  <p:transition>
    <p:fade/>
  </p:transition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3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Logos of the United States Department of Health and Human Services and Centers for Disease Control and Prevention&#10;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2400" y="6515100"/>
            <a:ext cx="190500" cy="190500"/>
          </a:xfrm>
          <a:prstGeom prst="rect">
            <a:avLst/>
          </a:prstGeom>
        </p:spPr>
      </p:pic>
      <p:sp>
        <p:nvSpPr>
          <p:cNvPr id="12" name="Text Placeholder 5"/>
          <p:cNvSpPr txBox="1">
            <a:spLocks/>
          </p:cNvSpPr>
          <p:nvPr/>
        </p:nvSpPr>
        <p:spPr>
          <a:xfrm>
            <a:off x="2143125" y="6260667"/>
            <a:ext cx="5124450" cy="244907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000" kern="1200" baseline="0">
                <a:solidFill>
                  <a:schemeClr val="bg1"/>
                </a:solidFill>
                <a:latin typeface="Calibri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0000"/>
                </a:solidFill>
              </a:rPr>
              <a:t>Center for Global Health</a:t>
            </a:r>
          </a:p>
        </p:txBody>
      </p:sp>
      <p:sp>
        <p:nvSpPr>
          <p:cNvPr id="13" name="Text Placeholder 6"/>
          <p:cNvSpPr txBox="1">
            <a:spLocks/>
          </p:cNvSpPr>
          <p:nvPr/>
        </p:nvSpPr>
        <p:spPr>
          <a:xfrm>
            <a:off x="2143125" y="6442202"/>
            <a:ext cx="2444750" cy="22860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000" kern="1200" baseline="0">
                <a:solidFill>
                  <a:schemeClr val="bg1"/>
                </a:solidFill>
                <a:latin typeface="Calibri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rgbClr val="333333"/>
                </a:solidFill>
              </a:rPr>
              <a:t>Division of Global Health Protection</a:t>
            </a:r>
            <a:endParaRPr lang="en-US" dirty="0">
              <a:solidFill>
                <a:srgbClr val="333333"/>
              </a:solidFill>
            </a:endParaRPr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1387475" y="922071"/>
            <a:ext cx="6400800" cy="2057400"/>
          </a:xfrm>
        </p:spPr>
        <p:txBody>
          <a:bodyPr/>
          <a:lstStyle/>
          <a:p>
            <a:pPr eaLnBrk="0" hangingPunct="0">
              <a:lnSpc>
                <a:spcPct val="80000"/>
              </a:lnSpc>
            </a:pPr>
            <a:r>
              <a:rPr lang="en-US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Establishing </a:t>
            </a:r>
            <a:r>
              <a:rPr lang="en-US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and </a:t>
            </a:r>
            <a:r>
              <a:rPr lang="en-US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Operating </a:t>
            </a:r>
          </a:p>
          <a:p>
            <a:pPr eaLnBrk="0" hangingPunct="0">
              <a:lnSpc>
                <a:spcPct val="80000"/>
              </a:lnSpc>
            </a:pPr>
            <a:r>
              <a:rPr lang="en-US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an Emergency Operations Center</a:t>
            </a:r>
          </a:p>
          <a:p>
            <a:endParaRPr lang="en-US" dirty="0"/>
          </a:p>
        </p:txBody>
      </p:sp>
      <p:pic>
        <p:nvPicPr>
          <p:cNvPr id="6" name="Picture 3" descr="NYC mayor board room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1752600" y="2057400"/>
            <a:ext cx="5715000" cy="38230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11781382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b="1" dirty="0" smtClean="0">
                <a:solidFill>
                  <a:schemeClr val="bg1"/>
                </a:solidFill>
                <a:latin typeface="Times New Roman" pitchFamily="18" charset="0"/>
              </a:rPr>
              <a:t>Communications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1219200"/>
            <a:ext cx="8239125" cy="4648200"/>
          </a:xfrm>
        </p:spPr>
        <p:txBody>
          <a:bodyPr/>
          <a:lstStyle/>
          <a:p>
            <a:pPr eaLnBrk="1" hangingPunct="1">
              <a:buFontTx/>
              <a:buChar char="•"/>
            </a:pPr>
            <a:r>
              <a:rPr lang="en-US" sz="2800" b="1" dirty="0" smtClean="0">
                <a:solidFill>
                  <a:schemeClr val="bg2"/>
                </a:solidFill>
                <a:latin typeface="Times New Roman" pitchFamily="18" charset="0"/>
              </a:rPr>
              <a:t>Who will the EOC communicate with?</a:t>
            </a:r>
          </a:p>
          <a:p>
            <a:pPr eaLnBrk="1" hangingPunct="1">
              <a:buFontTx/>
              <a:buChar char="•"/>
            </a:pPr>
            <a:r>
              <a:rPr lang="en-US" sz="2800" b="1" dirty="0" smtClean="0">
                <a:solidFill>
                  <a:schemeClr val="bg2"/>
                </a:solidFill>
                <a:latin typeface="Times New Roman" pitchFamily="18" charset="0"/>
              </a:rPr>
              <a:t>What will be communicated to or by the EOC?</a:t>
            </a:r>
          </a:p>
          <a:p>
            <a:pPr lvl="1" eaLnBrk="1" hangingPunct="1">
              <a:buFont typeface="Wingdings" pitchFamily="2" charset="2"/>
              <a:buChar char="§"/>
            </a:pPr>
            <a:r>
              <a:rPr lang="en-US" sz="2400" b="1" dirty="0" smtClean="0">
                <a:solidFill>
                  <a:schemeClr val="bg2"/>
                </a:solidFill>
                <a:latin typeface="Times New Roman" pitchFamily="18" charset="0"/>
              </a:rPr>
              <a:t>Notifications, warnings, reports</a:t>
            </a:r>
          </a:p>
          <a:p>
            <a:pPr eaLnBrk="1" hangingPunct="1">
              <a:buFontTx/>
              <a:buChar char="•"/>
            </a:pPr>
            <a:r>
              <a:rPr lang="en-US" sz="2800" b="1" dirty="0" smtClean="0">
                <a:solidFill>
                  <a:schemeClr val="bg2"/>
                </a:solidFill>
                <a:latin typeface="Times New Roman" pitchFamily="18" charset="0"/>
              </a:rPr>
              <a:t>How often will communications occur?</a:t>
            </a:r>
          </a:p>
          <a:p>
            <a:pPr lvl="1" eaLnBrk="1" hangingPunct="1">
              <a:buFont typeface="Wingdings" pitchFamily="2" charset="2"/>
              <a:buChar char="§"/>
            </a:pPr>
            <a:r>
              <a:rPr lang="en-US" sz="2400" b="1" dirty="0" smtClean="0">
                <a:solidFill>
                  <a:schemeClr val="bg2"/>
                </a:solidFill>
                <a:latin typeface="Times New Roman" pitchFamily="18" charset="0"/>
              </a:rPr>
              <a:t>Daily, weekly, normal operating hours, after hours</a:t>
            </a:r>
          </a:p>
          <a:p>
            <a:pPr eaLnBrk="1" hangingPunct="1">
              <a:buFontTx/>
              <a:buChar char="•"/>
            </a:pPr>
            <a:r>
              <a:rPr lang="en-US" sz="2800" b="1" dirty="0" smtClean="0">
                <a:solidFill>
                  <a:schemeClr val="bg2"/>
                </a:solidFill>
                <a:latin typeface="Times New Roman" pitchFamily="18" charset="0"/>
              </a:rPr>
              <a:t>What is the standard process for communicating with stakeholders? </a:t>
            </a:r>
          </a:p>
          <a:p>
            <a:pPr lvl="1" eaLnBrk="1" hangingPunct="1">
              <a:buFont typeface="Wingdings" pitchFamily="2" charset="2"/>
              <a:buChar char="§"/>
            </a:pPr>
            <a:r>
              <a:rPr lang="en-US" sz="2400" b="1" dirty="0" smtClean="0">
                <a:solidFill>
                  <a:schemeClr val="bg2"/>
                </a:solidFill>
                <a:latin typeface="Times New Roman" pitchFamily="18" charset="0"/>
              </a:rPr>
              <a:t>Telephone, email or site visits</a:t>
            </a:r>
          </a:p>
          <a:p>
            <a:pPr eaLnBrk="1" hangingPunct="1">
              <a:buFontTx/>
              <a:buChar char="•"/>
            </a:pPr>
            <a:r>
              <a:rPr lang="en-US" sz="2800" b="1" dirty="0" smtClean="0">
                <a:solidFill>
                  <a:schemeClr val="bg2"/>
                </a:solidFill>
                <a:latin typeface="Times New Roman" pitchFamily="18" charset="0"/>
              </a:rPr>
              <a:t>Are there alternate/redundant systems?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b="1" dirty="0" smtClean="0">
                <a:solidFill>
                  <a:schemeClr val="bg1"/>
                </a:solidFill>
                <a:latin typeface="Times New Roman" pitchFamily="18" charset="0"/>
              </a:rPr>
              <a:t>Operational Approach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idx="1"/>
          </p:nvPr>
        </p:nvSpPr>
        <p:spPr>
          <a:xfrm>
            <a:off x="533400" y="1219200"/>
            <a:ext cx="7620000" cy="4800600"/>
          </a:xfrm>
        </p:spPr>
        <p:txBody>
          <a:bodyPr/>
          <a:lstStyle/>
          <a:p>
            <a:pPr eaLnBrk="1" hangingPunct="1">
              <a:buFont typeface="Times New Roman" pitchFamily="18" charset="0"/>
              <a:buChar char="•"/>
            </a:pPr>
            <a:r>
              <a:rPr lang="en-US" sz="2800" b="1" dirty="0" smtClean="0">
                <a:solidFill>
                  <a:schemeClr val="bg2"/>
                </a:solidFill>
                <a:latin typeface="Times New Roman" pitchFamily="18" charset="0"/>
              </a:rPr>
              <a:t>Do you have 24hour a day/7 days a week operation or a “business hours” operation?</a:t>
            </a:r>
          </a:p>
          <a:p>
            <a:pPr eaLnBrk="1" hangingPunct="1">
              <a:lnSpc>
                <a:spcPct val="90000"/>
              </a:lnSpc>
              <a:buFont typeface="Times New Roman" pitchFamily="18" charset="0"/>
              <a:buChar char="•"/>
            </a:pPr>
            <a:r>
              <a:rPr lang="en-US" sz="2800" b="1" dirty="0" smtClean="0">
                <a:solidFill>
                  <a:schemeClr val="bg2"/>
                </a:solidFill>
                <a:latin typeface="Times New Roman" pitchFamily="18" charset="0"/>
              </a:rPr>
              <a:t>Will you have a telephone answering service?</a:t>
            </a:r>
          </a:p>
          <a:p>
            <a:pPr eaLnBrk="1" hangingPunct="1">
              <a:lnSpc>
                <a:spcPct val="90000"/>
              </a:lnSpc>
              <a:buFont typeface="Times New Roman" pitchFamily="18" charset="0"/>
              <a:buChar char="•"/>
            </a:pPr>
            <a:r>
              <a:rPr lang="en-US" sz="2800" b="1" dirty="0" smtClean="0">
                <a:solidFill>
                  <a:schemeClr val="bg2"/>
                </a:solidFill>
                <a:latin typeface="Times New Roman" pitchFamily="18" charset="0"/>
              </a:rPr>
              <a:t>How do you want to operate?</a:t>
            </a:r>
          </a:p>
          <a:p>
            <a:pPr lvl="1" eaLnBrk="1" hangingPunct="1">
              <a:buFont typeface="Wingdings" pitchFamily="2" charset="2"/>
              <a:buChar char="§"/>
            </a:pPr>
            <a:r>
              <a:rPr lang="en-US" sz="2400" b="1" dirty="0" smtClean="0">
                <a:solidFill>
                  <a:schemeClr val="bg2"/>
                </a:solidFill>
                <a:latin typeface="Times New Roman" pitchFamily="18" charset="0"/>
              </a:rPr>
              <a:t>A representative for each region or organization within the Ministry?</a:t>
            </a:r>
          </a:p>
          <a:p>
            <a:pPr eaLnBrk="1" hangingPunct="1">
              <a:lnSpc>
                <a:spcPct val="90000"/>
              </a:lnSpc>
              <a:buFontTx/>
              <a:buChar char="•"/>
            </a:pPr>
            <a:r>
              <a:rPr lang="en-US" sz="2800" b="1" dirty="0" smtClean="0">
                <a:solidFill>
                  <a:schemeClr val="bg2"/>
                </a:solidFill>
                <a:latin typeface="Times New Roman" pitchFamily="18" charset="0"/>
              </a:rPr>
              <a:t>Organizational design is driven by:</a:t>
            </a:r>
          </a:p>
          <a:p>
            <a:pPr lvl="1" eaLnBrk="1" hangingPunct="1">
              <a:lnSpc>
                <a:spcPct val="90000"/>
              </a:lnSpc>
              <a:buFont typeface="Wingdings" pitchFamily="2" charset="2"/>
              <a:buChar char="§"/>
            </a:pPr>
            <a:r>
              <a:rPr lang="en-US" sz="2400" b="1" dirty="0" smtClean="0">
                <a:solidFill>
                  <a:schemeClr val="bg2"/>
                </a:solidFill>
                <a:latin typeface="Times New Roman" pitchFamily="18" charset="0"/>
              </a:rPr>
              <a:t>Roles and responsibilities of staff</a:t>
            </a:r>
          </a:p>
          <a:p>
            <a:pPr lvl="1" eaLnBrk="1" hangingPunct="1">
              <a:lnSpc>
                <a:spcPct val="90000"/>
              </a:lnSpc>
              <a:buFont typeface="Wingdings" pitchFamily="2" charset="2"/>
              <a:buChar char="§"/>
            </a:pPr>
            <a:r>
              <a:rPr lang="en-US" sz="2400" b="1" dirty="0" smtClean="0">
                <a:solidFill>
                  <a:schemeClr val="bg2"/>
                </a:solidFill>
                <a:latin typeface="Times New Roman" pitchFamily="18" charset="0"/>
              </a:rPr>
              <a:t>Skill and knowledge of personnel</a:t>
            </a:r>
          </a:p>
          <a:p>
            <a:pPr lvl="1" eaLnBrk="1" hangingPunct="1">
              <a:lnSpc>
                <a:spcPct val="90000"/>
              </a:lnSpc>
              <a:buFont typeface="Wingdings" pitchFamily="2" charset="2"/>
              <a:buChar char="§"/>
            </a:pPr>
            <a:r>
              <a:rPr lang="en-US" sz="2400" b="1" dirty="0" smtClean="0">
                <a:solidFill>
                  <a:schemeClr val="bg2"/>
                </a:solidFill>
                <a:latin typeface="Times New Roman" pitchFamily="18" charset="0"/>
              </a:rPr>
              <a:t>Number of personnel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09600" y="228600"/>
            <a:ext cx="7696200" cy="609600"/>
          </a:xfrm>
        </p:spPr>
        <p:txBody>
          <a:bodyPr anchor="ctr"/>
          <a:lstStyle/>
          <a:p>
            <a:r>
              <a:rPr lang="en-US" sz="28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Response Reporting</a:t>
            </a:r>
            <a:endParaRPr lang="en-US" sz="2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02754" name="Rectangle 2"/>
          <p:cNvSpPr>
            <a:spLocks noGrp="1" noChangeArrowheads="1"/>
          </p:cNvSpPr>
          <p:nvPr>
            <p:ph idx="1"/>
          </p:nvPr>
        </p:nvSpPr>
        <p:spPr>
          <a:xfrm>
            <a:off x="0" y="990600"/>
            <a:ext cx="5029200" cy="5638800"/>
          </a:xfrm>
        </p:spPr>
        <p:txBody>
          <a:bodyPr/>
          <a:lstStyle/>
          <a:p>
            <a:pPr lvl="1">
              <a:spcAft>
                <a:spcPct val="0"/>
              </a:spcAft>
              <a:buNone/>
            </a:pPr>
            <a:r>
              <a:rPr lang="en-US" sz="2400" b="1" dirty="0" smtClean="0">
                <a:solidFill>
                  <a:schemeClr val="bg2"/>
                </a:solidFill>
                <a:latin typeface="Times New Roman" pitchFamily="18" charset="0"/>
                <a:cs typeface="Times New Roman" pitchFamily="18" charset="0"/>
              </a:rPr>
              <a:t>Event-specific</a:t>
            </a:r>
            <a:endParaRPr lang="en-US" sz="2400" b="1" dirty="0">
              <a:solidFill>
                <a:schemeClr val="bg2"/>
              </a:solidFill>
              <a:latin typeface="Times New Roman" pitchFamily="18" charset="0"/>
              <a:cs typeface="Times New Roman" pitchFamily="18" charset="0"/>
            </a:endParaRPr>
          </a:p>
          <a:p>
            <a:pPr lvl="1">
              <a:spcAft>
                <a:spcPct val="0"/>
              </a:spcAft>
              <a:buClr>
                <a:schemeClr val="bg2"/>
              </a:buClr>
              <a:buSzPct val="100000"/>
              <a:buFont typeface="Arial" pitchFamily="34" charset="0"/>
              <a:buChar char="•"/>
            </a:pPr>
            <a:r>
              <a:rPr lang="en-US" sz="2400" b="1" dirty="0" smtClean="0">
                <a:solidFill>
                  <a:schemeClr val="bg2"/>
                </a:solidFill>
                <a:latin typeface="Times New Roman" pitchFamily="18" charset="0"/>
                <a:cs typeface="Times New Roman" pitchFamily="18" charset="0"/>
              </a:rPr>
              <a:t>Situation reports (SITREP)</a:t>
            </a:r>
          </a:p>
          <a:p>
            <a:pPr lvl="1">
              <a:spcAft>
                <a:spcPct val="0"/>
              </a:spcAft>
              <a:buClr>
                <a:schemeClr val="bg2"/>
              </a:buClr>
              <a:buSzPct val="100000"/>
              <a:buFont typeface="Arial" pitchFamily="34" charset="0"/>
              <a:buChar char="•"/>
            </a:pPr>
            <a:r>
              <a:rPr lang="en-US" sz="2400" b="1" dirty="0" smtClean="0">
                <a:solidFill>
                  <a:schemeClr val="bg2"/>
                </a:solidFill>
                <a:latin typeface="Times New Roman" pitchFamily="18" charset="0"/>
                <a:cs typeface="Times New Roman" pitchFamily="18" charset="0"/>
              </a:rPr>
              <a:t>Shift change reports</a:t>
            </a:r>
          </a:p>
          <a:p>
            <a:pPr lvl="1">
              <a:spcAft>
                <a:spcPct val="0"/>
              </a:spcAft>
              <a:buClr>
                <a:schemeClr val="bg2"/>
              </a:buClr>
              <a:buSzPct val="100000"/>
              <a:buFont typeface="Arial" pitchFamily="34" charset="0"/>
              <a:buChar char="•"/>
            </a:pPr>
            <a:r>
              <a:rPr lang="en-US" sz="2400" b="1" dirty="0" smtClean="0">
                <a:solidFill>
                  <a:schemeClr val="bg2"/>
                </a:solidFill>
                <a:latin typeface="Times New Roman" pitchFamily="18" charset="0"/>
                <a:cs typeface="Times New Roman" pitchFamily="18" charset="0"/>
              </a:rPr>
              <a:t>Incident Action Planning (IAP)</a:t>
            </a:r>
          </a:p>
          <a:p>
            <a:pPr lvl="1">
              <a:spcAft>
                <a:spcPct val="0"/>
              </a:spcAft>
              <a:buClr>
                <a:schemeClr val="bg2"/>
              </a:buClr>
              <a:buSzPct val="100000"/>
              <a:buFont typeface="Arial" pitchFamily="34" charset="0"/>
              <a:buChar char="•"/>
            </a:pPr>
            <a:r>
              <a:rPr lang="en-US" sz="2400" b="1" dirty="0" smtClean="0">
                <a:solidFill>
                  <a:schemeClr val="bg2"/>
                </a:solidFill>
                <a:latin typeface="Times New Roman" pitchFamily="18" charset="0"/>
                <a:cs typeface="Times New Roman" pitchFamily="18" charset="0"/>
              </a:rPr>
              <a:t>Spot reports</a:t>
            </a:r>
          </a:p>
          <a:p>
            <a:pPr lvl="1">
              <a:spcAft>
                <a:spcPct val="0"/>
              </a:spcAft>
              <a:buClr>
                <a:schemeClr val="bg2"/>
              </a:buClr>
              <a:buSzPct val="100000"/>
              <a:buFont typeface="Arial" pitchFamily="34" charset="0"/>
              <a:buChar char="•"/>
            </a:pPr>
            <a:r>
              <a:rPr lang="en-US" sz="2400" b="1" dirty="0" smtClean="0">
                <a:solidFill>
                  <a:schemeClr val="bg2"/>
                </a:solidFill>
                <a:latin typeface="Times New Roman" pitchFamily="18" charset="0"/>
                <a:cs typeface="Times New Roman" pitchFamily="18" charset="0"/>
              </a:rPr>
              <a:t>Joint Information Center (JIC)</a:t>
            </a:r>
          </a:p>
          <a:p>
            <a:pPr lvl="1">
              <a:spcAft>
                <a:spcPct val="0"/>
              </a:spcAft>
              <a:buClr>
                <a:schemeClr val="bg2"/>
              </a:buClr>
              <a:buSzPct val="100000"/>
              <a:buFont typeface="Arial" pitchFamily="34" charset="0"/>
              <a:buChar char="•"/>
            </a:pPr>
            <a:r>
              <a:rPr lang="en-US" sz="2400" b="1" dirty="0" smtClean="0">
                <a:solidFill>
                  <a:schemeClr val="bg2"/>
                </a:solidFill>
                <a:latin typeface="Times New Roman" pitchFamily="18" charset="0"/>
                <a:cs typeface="Times New Roman" pitchFamily="18" charset="0"/>
              </a:rPr>
              <a:t>Health Alert Network (HAN)</a:t>
            </a:r>
          </a:p>
          <a:p>
            <a:pPr lvl="1">
              <a:spcAft>
                <a:spcPct val="0"/>
              </a:spcAft>
              <a:buClr>
                <a:schemeClr val="bg2"/>
              </a:buClr>
              <a:buSzPct val="100000"/>
              <a:buFont typeface="Arial" pitchFamily="34" charset="0"/>
              <a:buChar char="•"/>
            </a:pPr>
            <a:r>
              <a:rPr lang="en-US" sz="2400" b="1" dirty="0" smtClean="0">
                <a:solidFill>
                  <a:schemeClr val="bg2"/>
                </a:solidFill>
                <a:latin typeface="Times New Roman" pitchFamily="18" charset="0"/>
                <a:cs typeface="Times New Roman" pitchFamily="18" charset="0"/>
              </a:rPr>
              <a:t>Epidemiology Information Exchange (Epi-X)</a:t>
            </a:r>
            <a:endParaRPr lang="en-US" sz="2400" b="1" dirty="0">
              <a:solidFill>
                <a:schemeClr val="bg2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02755" name="Picture 3" descr="P131001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988575" y="1524000"/>
            <a:ext cx="3737113" cy="29718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ChangeArrowheads="1"/>
          </p:cNvSpPr>
          <p:nvPr/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88" tIns="44450" rIns="90488" bIns="44450"/>
          <a:lstStyle/>
          <a:p>
            <a:pPr eaLnBrk="0" hangingPunct="0"/>
            <a:r>
              <a:rPr lang="en-US" sz="800" b="0"/>
              <a:t>	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title"/>
          </p:nvPr>
        </p:nvSpPr>
        <p:spPr>
          <a:xfrm>
            <a:off x="0" y="304800"/>
            <a:ext cx="9144000" cy="893763"/>
          </a:xfrm>
          <a:noFill/>
        </p:spPr>
        <p:txBody>
          <a:bodyPr lIns="90488" tIns="44450" rIns="90488" bIns="44450"/>
          <a:lstStyle/>
          <a:p>
            <a:pPr eaLnBrk="1" hangingPunct="1"/>
            <a:r>
              <a:rPr lang="en-US" sz="4000" b="1" dirty="0" smtClean="0">
                <a:solidFill>
                  <a:schemeClr val="bg1"/>
                </a:solidFill>
                <a:latin typeface="Times New Roman" pitchFamily="18" charset="0"/>
              </a:rPr>
              <a:t>Facility Design Considerations</a:t>
            </a:r>
          </a:p>
        </p:txBody>
      </p:sp>
      <p:sp>
        <p:nvSpPr>
          <p:cNvPr id="18436" name="Rectangle 4"/>
          <p:cNvSpPr>
            <a:spLocks noGrp="1" noChangeArrowheads="1"/>
          </p:cNvSpPr>
          <p:nvPr>
            <p:ph idx="1"/>
          </p:nvPr>
        </p:nvSpPr>
        <p:spPr>
          <a:xfrm>
            <a:off x="304800" y="1600200"/>
            <a:ext cx="4038600" cy="4114800"/>
          </a:xfrm>
          <a:noFill/>
        </p:spPr>
        <p:txBody>
          <a:bodyPr lIns="90488" tIns="44450" rIns="90488" bIns="44450"/>
          <a:lstStyle/>
          <a:p>
            <a:pPr eaLnBrk="1" hangingPunct="1">
              <a:lnSpc>
                <a:spcPct val="85000"/>
              </a:lnSpc>
              <a:buFontTx/>
              <a:buChar char="•"/>
            </a:pPr>
            <a:r>
              <a:rPr lang="en-US" sz="3200" b="1" dirty="0" smtClean="0">
                <a:solidFill>
                  <a:schemeClr val="bg2"/>
                </a:solidFill>
                <a:latin typeface="Times New Roman" pitchFamily="18" charset="0"/>
              </a:rPr>
              <a:t>Location</a:t>
            </a:r>
          </a:p>
          <a:p>
            <a:pPr eaLnBrk="1" hangingPunct="1">
              <a:lnSpc>
                <a:spcPct val="85000"/>
              </a:lnSpc>
              <a:buFontTx/>
              <a:buChar char="•"/>
            </a:pPr>
            <a:r>
              <a:rPr lang="en-US" sz="3200" b="1" dirty="0" smtClean="0">
                <a:solidFill>
                  <a:schemeClr val="bg2"/>
                </a:solidFill>
                <a:latin typeface="Times New Roman" pitchFamily="18" charset="0"/>
              </a:rPr>
              <a:t>Size</a:t>
            </a:r>
          </a:p>
          <a:p>
            <a:pPr eaLnBrk="1" hangingPunct="1">
              <a:lnSpc>
                <a:spcPct val="85000"/>
              </a:lnSpc>
              <a:buFontTx/>
              <a:buChar char="•"/>
            </a:pPr>
            <a:r>
              <a:rPr lang="en-US" sz="3200" b="1" dirty="0" smtClean="0">
                <a:solidFill>
                  <a:schemeClr val="bg2"/>
                </a:solidFill>
                <a:latin typeface="Times New Roman" pitchFamily="18" charset="0"/>
              </a:rPr>
              <a:t>Layout</a:t>
            </a:r>
          </a:p>
          <a:p>
            <a:pPr eaLnBrk="1" hangingPunct="1">
              <a:lnSpc>
                <a:spcPct val="85000"/>
              </a:lnSpc>
              <a:buFontTx/>
              <a:buChar char="•"/>
            </a:pPr>
            <a:r>
              <a:rPr lang="en-US" sz="3200" b="1" dirty="0" smtClean="0">
                <a:solidFill>
                  <a:schemeClr val="bg2"/>
                </a:solidFill>
                <a:latin typeface="Times New Roman" pitchFamily="18" charset="0"/>
              </a:rPr>
              <a:t>Facility Use</a:t>
            </a:r>
          </a:p>
          <a:p>
            <a:pPr eaLnBrk="1" hangingPunct="1">
              <a:lnSpc>
                <a:spcPct val="85000"/>
              </a:lnSpc>
              <a:buFontTx/>
              <a:buChar char="•"/>
            </a:pPr>
            <a:r>
              <a:rPr lang="en-US" sz="3200" b="1" dirty="0" smtClean="0">
                <a:solidFill>
                  <a:schemeClr val="bg2"/>
                </a:solidFill>
                <a:latin typeface="Times New Roman" pitchFamily="18" charset="0"/>
              </a:rPr>
              <a:t>Technology</a:t>
            </a:r>
          </a:p>
          <a:p>
            <a:pPr eaLnBrk="1" hangingPunct="1">
              <a:lnSpc>
                <a:spcPct val="85000"/>
              </a:lnSpc>
              <a:buFontTx/>
              <a:buChar char="•"/>
            </a:pPr>
            <a:r>
              <a:rPr lang="en-US" sz="3200" b="1" dirty="0" smtClean="0">
                <a:solidFill>
                  <a:schemeClr val="bg2"/>
                </a:solidFill>
                <a:latin typeface="Times New Roman" pitchFamily="18" charset="0"/>
              </a:rPr>
              <a:t>Threats/ Vulnerabilities</a:t>
            </a:r>
          </a:p>
        </p:txBody>
      </p:sp>
      <p:pic>
        <p:nvPicPr>
          <p:cNvPr id="18437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68712" y="1600200"/>
            <a:ext cx="4294287" cy="342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 anchor="ctr"/>
          <a:lstStyle/>
          <a:p>
            <a:pPr eaLnBrk="1" hangingPunct="1"/>
            <a:r>
              <a:rPr lang="en-US" sz="4000" b="1" dirty="0" smtClean="0">
                <a:solidFill>
                  <a:schemeClr val="bg1"/>
                </a:solidFill>
                <a:latin typeface="Times New Roman" pitchFamily="18" charset="0"/>
              </a:rPr>
              <a:t>Location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idx="1"/>
          </p:nvPr>
        </p:nvSpPr>
        <p:spPr>
          <a:xfrm>
            <a:off x="838200" y="1447800"/>
            <a:ext cx="8001000" cy="4114800"/>
          </a:xfrm>
        </p:spPr>
        <p:txBody>
          <a:bodyPr/>
          <a:lstStyle/>
          <a:p>
            <a:pPr eaLnBrk="1" hangingPunct="1">
              <a:buFontTx/>
              <a:buChar char="•"/>
            </a:pPr>
            <a:r>
              <a:rPr lang="en-US" sz="3200" b="1" dirty="0" smtClean="0">
                <a:solidFill>
                  <a:schemeClr val="bg2"/>
                </a:solidFill>
                <a:latin typeface="Times New Roman" pitchFamily="18" charset="0"/>
              </a:rPr>
              <a:t>When choosing a location consider:</a:t>
            </a:r>
          </a:p>
          <a:p>
            <a:pPr lvl="1" eaLnBrk="1" hangingPunct="1">
              <a:buFont typeface="Wingdings" pitchFamily="2" charset="2"/>
              <a:buChar char="§"/>
            </a:pPr>
            <a:r>
              <a:rPr lang="en-US" sz="2800" b="1" dirty="0" smtClean="0">
                <a:solidFill>
                  <a:schemeClr val="bg2"/>
                </a:solidFill>
                <a:latin typeface="Times New Roman" pitchFamily="18" charset="0"/>
              </a:rPr>
              <a:t>Proximity to collaborative organizations</a:t>
            </a:r>
          </a:p>
          <a:p>
            <a:pPr lvl="1" eaLnBrk="1" hangingPunct="1">
              <a:buFont typeface="Wingdings" pitchFamily="2" charset="2"/>
              <a:buChar char="§"/>
            </a:pPr>
            <a:r>
              <a:rPr lang="en-US" sz="2800" b="1" dirty="0" smtClean="0">
                <a:solidFill>
                  <a:schemeClr val="bg2"/>
                </a:solidFill>
                <a:latin typeface="Times New Roman" pitchFamily="18" charset="0"/>
              </a:rPr>
              <a:t>Available for use</a:t>
            </a:r>
          </a:p>
          <a:p>
            <a:pPr lvl="1" eaLnBrk="1" hangingPunct="1">
              <a:buFont typeface="Wingdings" pitchFamily="2" charset="2"/>
              <a:buChar char="§"/>
            </a:pPr>
            <a:r>
              <a:rPr lang="en-US" sz="2800" b="1" dirty="0" smtClean="0">
                <a:solidFill>
                  <a:schemeClr val="bg2"/>
                </a:solidFill>
                <a:latin typeface="Times New Roman" pitchFamily="18" charset="0"/>
              </a:rPr>
              <a:t>Are there regulatory restrictions?</a:t>
            </a:r>
          </a:p>
          <a:p>
            <a:pPr lvl="1" eaLnBrk="1" hangingPunct="1">
              <a:buFont typeface="Wingdings" pitchFamily="2" charset="2"/>
              <a:buChar char="§"/>
            </a:pPr>
            <a:r>
              <a:rPr lang="en-US" sz="2800" b="1" dirty="0" smtClean="0">
                <a:solidFill>
                  <a:schemeClr val="bg2"/>
                </a:solidFill>
                <a:latin typeface="Times New Roman" pitchFamily="18" charset="0"/>
              </a:rPr>
              <a:t>Are there existing structures that are compatible?</a:t>
            </a:r>
          </a:p>
          <a:p>
            <a:pPr lvl="1" eaLnBrk="1" hangingPunct="1">
              <a:buFont typeface="Wingdings" pitchFamily="2" charset="2"/>
              <a:buChar char="§"/>
            </a:pPr>
            <a:r>
              <a:rPr lang="en-US" sz="2800" b="1" dirty="0" smtClean="0">
                <a:solidFill>
                  <a:schemeClr val="bg2"/>
                </a:solidFill>
                <a:latin typeface="Times New Roman" pitchFamily="18" charset="0"/>
              </a:rPr>
              <a:t>Infrastructure support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b="1" dirty="0" smtClean="0">
                <a:solidFill>
                  <a:schemeClr val="bg1"/>
                </a:solidFill>
                <a:latin typeface="Times New Roman" pitchFamily="18" charset="0"/>
              </a:rPr>
              <a:t>Size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idx="1"/>
          </p:nvPr>
        </p:nvSpPr>
        <p:spPr>
          <a:xfrm>
            <a:off x="533400" y="1447800"/>
            <a:ext cx="7848600" cy="3886200"/>
          </a:xfrm>
        </p:spPr>
        <p:txBody>
          <a:bodyPr/>
          <a:lstStyle/>
          <a:p>
            <a:pPr eaLnBrk="1" hangingPunct="1">
              <a:buFontTx/>
              <a:buChar char="•"/>
            </a:pPr>
            <a:r>
              <a:rPr lang="en-US" b="1" dirty="0" smtClean="0">
                <a:solidFill>
                  <a:schemeClr val="bg2"/>
                </a:solidFill>
                <a:latin typeface="Times New Roman" pitchFamily="18" charset="0"/>
              </a:rPr>
              <a:t>Size will depend on the staff requirements to accomplish the mission</a:t>
            </a:r>
          </a:p>
          <a:p>
            <a:pPr lvl="1" eaLnBrk="1" hangingPunct="1">
              <a:buFont typeface="Wingdings" pitchFamily="2" charset="2"/>
              <a:buChar char="§"/>
            </a:pPr>
            <a:r>
              <a:rPr lang="en-US" sz="2800" b="1" dirty="0" smtClean="0">
                <a:solidFill>
                  <a:schemeClr val="bg2"/>
                </a:solidFill>
                <a:latin typeface="Times New Roman" pitchFamily="18" charset="0"/>
              </a:rPr>
              <a:t>Ideal size would have sufficient space to hold all the personnel required to respond to a full-scale incident</a:t>
            </a:r>
          </a:p>
          <a:p>
            <a:pPr lvl="1" eaLnBrk="1" hangingPunct="1">
              <a:buFont typeface="Wingdings" pitchFamily="2" charset="2"/>
              <a:buChar char="§"/>
            </a:pPr>
            <a:r>
              <a:rPr lang="en-US" sz="2800" b="1" dirty="0" smtClean="0">
                <a:solidFill>
                  <a:schemeClr val="bg2"/>
                </a:solidFill>
                <a:latin typeface="Times New Roman" pitchFamily="18" charset="0"/>
              </a:rPr>
              <a:t>Layout of the EOC should be tailored to meet organizational design requirements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>
          <a:xfrm>
            <a:off x="1447800" y="228600"/>
            <a:ext cx="6019800" cy="1219200"/>
          </a:xfrm>
        </p:spPr>
        <p:txBody>
          <a:bodyPr anchor="ctr"/>
          <a:lstStyle/>
          <a:p>
            <a:pPr eaLnBrk="1" hangingPunct="1"/>
            <a:r>
              <a:rPr lang="en-US" sz="2800" b="1" dirty="0" smtClean="0">
                <a:solidFill>
                  <a:srgbClr val="FFC000"/>
                </a:solidFill>
                <a:latin typeface="Times New Roman" pitchFamily="18" charset="0"/>
              </a:rPr>
              <a:t>Layout</a:t>
            </a:r>
          </a:p>
        </p:txBody>
      </p:sp>
      <p:sp>
        <p:nvSpPr>
          <p:cNvPr id="424963" name="Text Box 3"/>
          <p:cNvSpPr txBox="1">
            <a:spLocks noChangeArrowheads="1"/>
          </p:cNvSpPr>
          <p:nvPr/>
        </p:nvSpPr>
        <p:spPr bwMode="auto">
          <a:xfrm>
            <a:off x="381000" y="3962400"/>
            <a:ext cx="3505200" cy="3048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defRPr/>
            </a:pPr>
            <a:endParaRPr lang="en-US">
              <a:solidFill>
                <a:srgbClr val="FFFF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26628" name="Rectangle 4"/>
          <p:cNvSpPr>
            <a:spLocks noChangeArrowheads="1"/>
          </p:cNvSpPr>
          <p:nvPr/>
        </p:nvSpPr>
        <p:spPr bwMode="auto">
          <a:xfrm>
            <a:off x="304800" y="1371600"/>
            <a:ext cx="3505200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400050" indent="-400050" algn="l">
              <a:spcBef>
                <a:spcPct val="20000"/>
              </a:spcBef>
              <a:buFont typeface="Arial" pitchFamily="34" charset="0"/>
              <a:buChar char="•"/>
            </a:pPr>
            <a:r>
              <a:rPr lang="en-US" sz="2800" b="1" dirty="0">
                <a:solidFill>
                  <a:schemeClr val="bg2"/>
                </a:solidFill>
                <a:latin typeface="Times New Roman" pitchFamily="18" charset="0"/>
                <a:cs typeface="Times New Roman" pitchFamily="18" charset="0"/>
              </a:rPr>
              <a:t>Communication and eye contact between decision makers</a:t>
            </a:r>
          </a:p>
          <a:p>
            <a:pPr marL="400050" indent="-400050" algn="l">
              <a:spcBef>
                <a:spcPct val="20000"/>
              </a:spcBef>
              <a:buFont typeface="Arial" pitchFamily="34" charset="0"/>
              <a:buChar char="•"/>
            </a:pPr>
            <a:r>
              <a:rPr lang="en-US" sz="2800" b="1" dirty="0" smtClean="0">
                <a:solidFill>
                  <a:schemeClr val="bg2"/>
                </a:solidFill>
                <a:latin typeface="Times New Roman" pitchFamily="18" charset="0"/>
                <a:cs typeface="Times New Roman" pitchFamily="18" charset="0"/>
              </a:rPr>
              <a:t>Space for:</a:t>
            </a:r>
          </a:p>
          <a:p>
            <a:pPr marL="857250" lvl="1" indent="-400050">
              <a:spcBef>
                <a:spcPct val="20000"/>
              </a:spcBef>
              <a:buFont typeface="Wingdings" pitchFamily="2" charset="2"/>
              <a:buChar char="§"/>
            </a:pPr>
            <a:r>
              <a:rPr lang="en-US" sz="2400" b="1" dirty="0" smtClean="0">
                <a:solidFill>
                  <a:schemeClr val="bg2"/>
                </a:solidFill>
                <a:latin typeface="Times New Roman" pitchFamily="18" charset="0"/>
                <a:cs typeface="Times New Roman" pitchFamily="18" charset="0"/>
              </a:rPr>
              <a:t>Operational </a:t>
            </a:r>
          </a:p>
          <a:p>
            <a:pPr marL="857250" lvl="1" indent="-400050">
              <a:spcBef>
                <a:spcPct val="20000"/>
              </a:spcBef>
            </a:pPr>
            <a:r>
              <a:rPr lang="en-US" sz="2400" b="1" dirty="0" smtClean="0">
                <a:solidFill>
                  <a:schemeClr val="bg2"/>
                </a:solidFill>
                <a:latin typeface="Times New Roman" pitchFamily="18" charset="0"/>
                <a:cs typeface="Times New Roman" pitchFamily="18" charset="0"/>
              </a:rPr>
              <a:t>      Coordination</a:t>
            </a:r>
            <a:endParaRPr lang="en-US" sz="2400" b="1" dirty="0">
              <a:solidFill>
                <a:schemeClr val="bg2"/>
              </a:solidFill>
              <a:latin typeface="Times New Roman" pitchFamily="18" charset="0"/>
              <a:cs typeface="Times New Roman" pitchFamily="18" charset="0"/>
            </a:endParaRPr>
          </a:p>
          <a:p>
            <a:pPr marL="857250" lvl="1" indent="-400050">
              <a:spcBef>
                <a:spcPct val="20000"/>
              </a:spcBef>
              <a:buFont typeface="Wingdings" pitchFamily="2" charset="2"/>
              <a:buChar char="§"/>
            </a:pPr>
            <a:r>
              <a:rPr lang="en-US" sz="2400" b="1" dirty="0">
                <a:solidFill>
                  <a:schemeClr val="bg2"/>
                </a:solidFill>
                <a:latin typeface="Times New Roman" pitchFamily="18" charset="0"/>
                <a:cs typeface="Times New Roman" pitchFamily="18" charset="0"/>
              </a:rPr>
              <a:t>Decision </a:t>
            </a:r>
            <a:r>
              <a:rPr lang="en-US" sz="2400" b="1" dirty="0" smtClean="0">
                <a:solidFill>
                  <a:schemeClr val="bg2"/>
                </a:solidFill>
                <a:latin typeface="Times New Roman" pitchFamily="18" charset="0"/>
                <a:cs typeface="Times New Roman" pitchFamily="18" charset="0"/>
              </a:rPr>
              <a:t>Making</a:t>
            </a:r>
            <a:endParaRPr lang="en-US" sz="2400" b="1" dirty="0">
              <a:solidFill>
                <a:schemeClr val="bg2"/>
              </a:solidFill>
              <a:latin typeface="Times New Roman" pitchFamily="18" charset="0"/>
              <a:cs typeface="Times New Roman" pitchFamily="18" charset="0"/>
            </a:endParaRPr>
          </a:p>
          <a:p>
            <a:pPr marL="857250" lvl="1" indent="-400050">
              <a:spcBef>
                <a:spcPct val="20000"/>
              </a:spcBef>
              <a:buFont typeface="Wingdings" pitchFamily="2" charset="2"/>
              <a:buChar char="§"/>
            </a:pPr>
            <a:r>
              <a:rPr lang="en-US" sz="2400" b="1" dirty="0">
                <a:solidFill>
                  <a:schemeClr val="bg2"/>
                </a:solidFill>
                <a:latin typeface="Times New Roman" pitchFamily="18" charset="0"/>
                <a:cs typeface="Times New Roman" pitchFamily="18" charset="0"/>
              </a:rPr>
              <a:t>Collaboration </a:t>
            </a:r>
          </a:p>
          <a:p>
            <a:pPr marL="857250" lvl="1" indent="-400050">
              <a:spcBef>
                <a:spcPct val="20000"/>
              </a:spcBef>
              <a:buFont typeface="Wingdings" pitchFamily="2" charset="2"/>
              <a:buChar char="§"/>
            </a:pPr>
            <a:r>
              <a:rPr lang="en-US" sz="2400" b="1" dirty="0" smtClean="0">
                <a:solidFill>
                  <a:schemeClr val="bg2"/>
                </a:solidFill>
                <a:latin typeface="Times New Roman" pitchFamily="18" charset="0"/>
                <a:cs typeface="Times New Roman" pitchFamily="18" charset="0"/>
              </a:rPr>
              <a:t>Communications</a:t>
            </a:r>
            <a:endParaRPr lang="en-US" sz="2400" b="1" dirty="0">
              <a:solidFill>
                <a:schemeClr val="bg2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6629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0" y="1524000"/>
            <a:ext cx="4976191" cy="398526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124181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b="1" dirty="0" smtClean="0">
                <a:solidFill>
                  <a:schemeClr val="bg1"/>
                </a:solidFill>
                <a:latin typeface="Times New Roman" pitchFamily="18" charset="0"/>
              </a:rPr>
              <a:t>Facility Use</a:t>
            </a:r>
          </a:p>
        </p:txBody>
      </p:sp>
      <p:sp>
        <p:nvSpPr>
          <p:cNvPr id="21507" name="Rectangle 3"/>
          <p:cNvSpPr>
            <a:spLocks noChangeArrowheads="1"/>
          </p:cNvSpPr>
          <p:nvPr/>
        </p:nvSpPr>
        <p:spPr bwMode="auto">
          <a:xfrm>
            <a:off x="685800" y="1295400"/>
            <a:ext cx="7858125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/>
          <a:lstStyle/>
          <a:p>
            <a:pPr marL="342900" indent="-342900" algn="l">
              <a:spcBef>
                <a:spcPct val="20000"/>
              </a:spcBef>
              <a:buFontTx/>
              <a:buChar char="•"/>
            </a:pPr>
            <a:r>
              <a:rPr lang="en-US" sz="2800" b="1" dirty="0">
                <a:solidFill>
                  <a:schemeClr val="bg2"/>
                </a:solidFill>
                <a:latin typeface="Times New Roman" pitchFamily="18" charset="0"/>
                <a:cs typeface="Times New Roman" pitchFamily="18" charset="0"/>
              </a:rPr>
              <a:t>Will the EOC be dedicated space, available </a:t>
            </a:r>
            <a:r>
              <a:rPr lang="en-US" sz="2800" b="1" dirty="0" smtClean="0">
                <a:solidFill>
                  <a:schemeClr val="bg2"/>
                </a:solidFill>
                <a:latin typeface="Times New Roman" pitchFamily="18" charset="0"/>
                <a:cs typeface="Times New Roman" pitchFamily="18" charset="0"/>
              </a:rPr>
              <a:t>at any time and for any length of time needed?</a:t>
            </a:r>
            <a:endParaRPr lang="en-US" sz="2800" b="1" dirty="0">
              <a:solidFill>
                <a:schemeClr val="bg2"/>
              </a:solidFill>
              <a:latin typeface="Times New Roman" pitchFamily="18" charset="0"/>
              <a:cs typeface="Times New Roman" pitchFamily="18" charset="0"/>
            </a:endParaRPr>
          </a:p>
          <a:p>
            <a:pPr marL="342900" indent="-342900" algn="l">
              <a:spcBef>
                <a:spcPct val="20000"/>
              </a:spcBef>
              <a:buFontTx/>
              <a:buChar char="•"/>
            </a:pPr>
            <a:r>
              <a:rPr lang="en-US" sz="2800" b="1" dirty="0">
                <a:solidFill>
                  <a:schemeClr val="bg2"/>
                </a:solidFill>
                <a:latin typeface="Times New Roman" pitchFamily="18" charset="0"/>
                <a:cs typeface="Times New Roman" pitchFamily="18" charset="0"/>
              </a:rPr>
              <a:t>Will the facility be for response use only?</a:t>
            </a:r>
          </a:p>
          <a:p>
            <a:pPr marL="342900" indent="-342900" algn="l">
              <a:spcBef>
                <a:spcPct val="20000"/>
              </a:spcBef>
              <a:buFontTx/>
              <a:buChar char="•"/>
            </a:pPr>
            <a:r>
              <a:rPr lang="en-US" sz="2800" b="1" dirty="0">
                <a:solidFill>
                  <a:schemeClr val="bg2"/>
                </a:solidFill>
                <a:latin typeface="Times New Roman" pitchFamily="18" charset="0"/>
                <a:cs typeface="Times New Roman" pitchFamily="18" charset="0"/>
              </a:rPr>
              <a:t>Will personnel work in the EOC daily?</a:t>
            </a:r>
          </a:p>
          <a:p>
            <a:pPr marL="342900" indent="-342900" algn="l">
              <a:spcBef>
                <a:spcPct val="20000"/>
              </a:spcBef>
              <a:buFontTx/>
              <a:buChar char="•"/>
            </a:pPr>
            <a:r>
              <a:rPr lang="en-US" sz="2800" b="1" dirty="0">
                <a:solidFill>
                  <a:schemeClr val="bg2"/>
                </a:solidFill>
                <a:latin typeface="Times New Roman" pitchFamily="18" charset="0"/>
                <a:cs typeface="Times New Roman" pitchFamily="18" charset="0"/>
              </a:rPr>
              <a:t>Will training be conducted in the EOC?</a:t>
            </a:r>
          </a:p>
          <a:p>
            <a:pPr marL="342900" indent="-342900" algn="l">
              <a:spcBef>
                <a:spcPct val="20000"/>
              </a:spcBef>
              <a:buFontTx/>
              <a:buChar char="•"/>
            </a:pPr>
            <a:r>
              <a:rPr lang="en-US" sz="2800" b="1" dirty="0">
                <a:solidFill>
                  <a:schemeClr val="bg2"/>
                </a:solidFill>
                <a:latin typeface="Times New Roman" pitchFamily="18" charset="0"/>
                <a:cs typeface="Times New Roman" pitchFamily="18" charset="0"/>
              </a:rPr>
              <a:t>If space is </a:t>
            </a:r>
            <a:r>
              <a:rPr lang="en-US" sz="2800" b="1" dirty="0" smtClean="0">
                <a:solidFill>
                  <a:schemeClr val="bg2"/>
                </a:solidFill>
                <a:latin typeface="Times New Roman" pitchFamily="18" charset="0"/>
                <a:cs typeface="Times New Roman" pitchFamily="18" charset="0"/>
              </a:rPr>
              <a:t>shared, </a:t>
            </a:r>
            <a:r>
              <a:rPr lang="en-US" sz="2800" b="1" dirty="0">
                <a:solidFill>
                  <a:schemeClr val="bg2"/>
                </a:solidFill>
                <a:latin typeface="Times New Roman" pitchFamily="18" charset="0"/>
                <a:cs typeface="Times New Roman" pitchFamily="18" charset="0"/>
              </a:rPr>
              <a:t>consider:</a:t>
            </a:r>
          </a:p>
          <a:p>
            <a:pPr marL="742950" lvl="1" indent="-285750" algn="l">
              <a:spcBef>
                <a:spcPct val="20000"/>
              </a:spcBef>
              <a:buFont typeface="Wingdings" pitchFamily="2" charset="2"/>
              <a:buChar char="§"/>
            </a:pPr>
            <a:r>
              <a:rPr lang="en-US" sz="2400" b="1" dirty="0">
                <a:solidFill>
                  <a:schemeClr val="bg2"/>
                </a:solidFill>
                <a:latin typeface="Times New Roman" pitchFamily="18" charset="0"/>
                <a:cs typeface="Times New Roman" pitchFamily="18" charset="0"/>
              </a:rPr>
              <a:t>How long will it take to transition?</a:t>
            </a:r>
          </a:p>
          <a:p>
            <a:pPr marL="742950" lvl="1" indent="-285750" algn="l">
              <a:spcBef>
                <a:spcPct val="20000"/>
              </a:spcBef>
              <a:buFont typeface="Wingdings" pitchFamily="2" charset="2"/>
              <a:buChar char="§"/>
            </a:pPr>
            <a:r>
              <a:rPr lang="en-US" sz="2400" b="1" dirty="0">
                <a:solidFill>
                  <a:schemeClr val="bg2"/>
                </a:solidFill>
                <a:latin typeface="Times New Roman" pitchFamily="18" charset="0"/>
                <a:cs typeface="Times New Roman" pitchFamily="18" charset="0"/>
              </a:rPr>
              <a:t>Who will maintain readiness of equipment?</a:t>
            </a:r>
          </a:p>
          <a:p>
            <a:pPr marL="742950" lvl="1" indent="-285750" algn="l">
              <a:spcBef>
                <a:spcPct val="20000"/>
              </a:spcBef>
              <a:buFont typeface="Wingdings" pitchFamily="2" charset="2"/>
              <a:buChar char="§"/>
            </a:pPr>
            <a:r>
              <a:rPr lang="en-US" sz="2400" b="1" dirty="0">
                <a:solidFill>
                  <a:schemeClr val="bg2"/>
                </a:solidFill>
                <a:latin typeface="Times New Roman" pitchFamily="18" charset="0"/>
                <a:cs typeface="Times New Roman" pitchFamily="18" charset="0"/>
              </a:rPr>
              <a:t>What happens to the displaced persons?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4149050499"/>
              </p:ext>
            </p:extLst>
          </p:nvPr>
        </p:nvGraphicFramePr>
        <p:xfrm>
          <a:off x="3200400" y="685800"/>
          <a:ext cx="5562600" cy="5562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071" name="Rectangle 23"/>
          <p:cNvSpPr>
            <a:spLocks noChangeArrowheads="1"/>
          </p:cNvSpPr>
          <p:nvPr/>
        </p:nvSpPr>
        <p:spPr bwMode="auto">
          <a:xfrm>
            <a:off x="0" y="228600"/>
            <a:ext cx="56388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 anchor="ctr"/>
          <a:lstStyle/>
          <a:p>
            <a:pPr algn="ctr"/>
            <a:r>
              <a:rPr lang="en-US" sz="40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Technology</a:t>
            </a:r>
          </a:p>
        </p:txBody>
      </p:sp>
      <p:sp>
        <p:nvSpPr>
          <p:cNvPr id="2072" name="Rectangle 24"/>
          <p:cNvSpPr>
            <a:spLocks noChangeArrowheads="1"/>
          </p:cNvSpPr>
          <p:nvPr/>
        </p:nvSpPr>
        <p:spPr bwMode="auto">
          <a:xfrm>
            <a:off x="304800" y="1905000"/>
            <a:ext cx="2743200" cy="3081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spcBef>
                <a:spcPct val="20000"/>
              </a:spcBef>
              <a:buClr>
                <a:schemeClr val="tx2"/>
              </a:buClr>
              <a:buFont typeface="Wingdings" pitchFamily="2" charset="2"/>
              <a:buNone/>
            </a:pPr>
            <a:r>
              <a:rPr lang="en-US" sz="2800" b="1" dirty="0">
                <a:solidFill>
                  <a:schemeClr val="bg2"/>
                </a:solidFill>
              </a:rPr>
              <a:t>What technologies are available and can be implemented to enhance EOC performance?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b="1" dirty="0" smtClean="0">
                <a:solidFill>
                  <a:schemeClr val="bg1"/>
                </a:solidFill>
                <a:latin typeface="Times New Roman" pitchFamily="18" charset="0"/>
              </a:rPr>
              <a:t>Threats and Vulnerabilities</a:t>
            </a:r>
          </a:p>
        </p:txBody>
      </p:sp>
      <p:sp>
        <p:nvSpPr>
          <p:cNvPr id="22531" name="Rectangle 3"/>
          <p:cNvSpPr>
            <a:spLocks noChangeArrowheads="1"/>
          </p:cNvSpPr>
          <p:nvPr/>
        </p:nvSpPr>
        <p:spPr bwMode="auto">
          <a:xfrm>
            <a:off x="304800" y="1219200"/>
            <a:ext cx="8305800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/>
          <a:lstStyle/>
          <a:p>
            <a:pPr marL="742950" lvl="1" indent="-285750" algn="l">
              <a:spcBef>
                <a:spcPct val="20000"/>
              </a:spcBef>
              <a:buFontTx/>
              <a:buChar char="•"/>
            </a:pPr>
            <a:r>
              <a:rPr lang="en-US" sz="2800" b="1" dirty="0">
                <a:solidFill>
                  <a:schemeClr val="bg2"/>
                </a:solidFill>
              </a:rPr>
              <a:t>Power disruption</a:t>
            </a:r>
          </a:p>
          <a:p>
            <a:pPr marL="742950" lvl="1" indent="-285750" algn="l">
              <a:spcBef>
                <a:spcPct val="20000"/>
              </a:spcBef>
              <a:buFontTx/>
              <a:buChar char="•"/>
            </a:pPr>
            <a:r>
              <a:rPr lang="en-US" sz="2800" b="1" dirty="0">
                <a:solidFill>
                  <a:schemeClr val="bg2"/>
                </a:solidFill>
              </a:rPr>
              <a:t>Physical attack</a:t>
            </a:r>
          </a:p>
          <a:p>
            <a:pPr marL="742950" lvl="1" indent="-285750" algn="l">
              <a:spcBef>
                <a:spcPct val="20000"/>
              </a:spcBef>
              <a:buFontTx/>
              <a:buChar char="•"/>
            </a:pPr>
            <a:r>
              <a:rPr lang="en-US" sz="2800" b="1" dirty="0">
                <a:solidFill>
                  <a:schemeClr val="bg2"/>
                </a:solidFill>
              </a:rPr>
              <a:t>Fire</a:t>
            </a:r>
          </a:p>
          <a:p>
            <a:pPr marL="742950" lvl="1" indent="-285750" algn="l">
              <a:spcBef>
                <a:spcPct val="20000"/>
              </a:spcBef>
              <a:buFontTx/>
              <a:buChar char="•"/>
            </a:pPr>
            <a:r>
              <a:rPr lang="en-US" sz="2800" b="1" dirty="0">
                <a:solidFill>
                  <a:schemeClr val="bg2"/>
                </a:solidFill>
              </a:rPr>
              <a:t>Severe Weather</a:t>
            </a:r>
          </a:p>
          <a:p>
            <a:pPr marL="742950" lvl="1" indent="-285750" algn="l">
              <a:spcBef>
                <a:spcPct val="20000"/>
              </a:spcBef>
              <a:buFontTx/>
              <a:buChar char="•"/>
            </a:pPr>
            <a:r>
              <a:rPr lang="en-US" sz="2800" b="1" dirty="0">
                <a:solidFill>
                  <a:schemeClr val="bg2"/>
                </a:solidFill>
              </a:rPr>
              <a:t>Flooding</a:t>
            </a:r>
          </a:p>
          <a:p>
            <a:pPr marL="742950" lvl="1" indent="-285750" algn="l">
              <a:spcBef>
                <a:spcPct val="20000"/>
              </a:spcBef>
              <a:buFontTx/>
              <a:buChar char="•"/>
            </a:pPr>
            <a:r>
              <a:rPr lang="en-US" sz="2800" b="1" dirty="0">
                <a:solidFill>
                  <a:schemeClr val="bg2"/>
                </a:solidFill>
              </a:rPr>
              <a:t>Earthquakes</a:t>
            </a:r>
          </a:p>
          <a:p>
            <a:pPr marL="742950" lvl="1" indent="-285750" algn="l">
              <a:spcBef>
                <a:spcPct val="20000"/>
              </a:spcBef>
              <a:buFontTx/>
              <a:buChar char="•"/>
            </a:pPr>
            <a:r>
              <a:rPr lang="en-US" sz="2800" b="1" dirty="0">
                <a:solidFill>
                  <a:schemeClr val="bg2"/>
                </a:solidFill>
              </a:rPr>
              <a:t>Telecommunications disruption</a:t>
            </a:r>
          </a:p>
          <a:p>
            <a:pPr marL="742950" lvl="1" indent="-285750" algn="l">
              <a:spcBef>
                <a:spcPct val="20000"/>
              </a:spcBef>
              <a:buFontTx/>
              <a:buChar char="•"/>
            </a:pPr>
            <a:r>
              <a:rPr lang="en-US" sz="2800" b="1" dirty="0">
                <a:solidFill>
                  <a:schemeClr val="bg2"/>
                </a:solidFill>
                <a:cs typeface="Arial" charset="0"/>
              </a:rPr>
              <a:t>Environmental factors (heating and cooling)</a:t>
            </a:r>
          </a:p>
          <a:p>
            <a:pPr marL="742950" lvl="1" indent="-285750" algn="l">
              <a:spcBef>
                <a:spcPct val="20000"/>
              </a:spcBef>
            </a:pPr>
            <a:endParaRPr lang="en-US" sz="2800" b="1" dirty="0">
              <a:solidFill>
                <a:schemeClr val="bg2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Learning Objectives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28800"/>
            <a:ext cx="8229600" cy="4191000"/>
          </a:xfrm>
        </p:spPr>
        <p:txBody>
          <a:bodyPr/>
          <a:lstStyle/>
          <a:p>
            <a:pPr lvl="0"/>
            <a:r>
              <a:rPr lang="en-US" sz="2800" b="0" dirty="0"/>
              <a:t>P</a:t>
            </a:r>
            <a:r>
              <a:rPr lang="en-US" sz="2800" b="0" dirty="0" smtClean="0"/>
              <a:t>articipants will be able to:</a:t>
            </a:r>
          </a:p>
          <a:p>
            <a:pPr lvl="0"/>
            <a:endParaRPr lang="en-US" b="0" dirty="0" smtClean="0"/>
          </a:p>
          <a:p>
            <a:pPr lvl="1"/>
            <a:r>
              <a:rPr lang="en-US" sz="2400" b="0" dirty="0" smtClean="0"/>
              <a:t>Describe the purpose of an EOC</a:t>
            </a:r>
          </a:p>
          <a:p>
            <a:pPr lvl="0"/>
            <a:endParaRPr lang="en-US" b="0" dirty="0"/>
          </a:p>
          <a:p>
            <a:pPr lvl="1">
              <a:buClr>
                <a:srgbClr val="FFC000"/>
              </a:buClr>
            </a:pPr>
            <a:r>
              <a:rPr lang="en-US" sz="2400" b="0" dirty="0" smtClean="0">
                <a:solidFill>
                  <a:srgbClr val="FFFFFF"/>
                </a:solidFill>
              </a:rPr>
              <a:t>List </a:t>
            </a:r>
            <a:r>
              <a:rPr lang="en-US" sz="2400" b="0" dirty="0">
                <a:solidFill>
                  <a:srgbClr val="FFFFFF"/>
                </a:solidFill>
              </a:rPr>
              <a:t>the </a:t>
            </a:r>
            <a:r>
              <a:rPr lang="en-US" sz="2400" b="0" dirty="0" smtClean="0">
                <a:solidFill>
                  <a:srgbClr val="FFFFFF"/>
                </a:solidFill>
              </a:rPr>
              <a:t>possible components and design of  an EOC</a:t>
            </a:r>
          </a:p>
          <a:p>
            <a:pPr lvl="1">
              <a:buClr>
                <a:srgbClr val="FFC000"/>
              </a:buClr>
            </a:pPr>
            <a:endParaRPr lang="en-US" b="0" dirty="0"/>
          </a:p>
          <a:p>
            <a:pPr lvl="0"/>
            <a:endParaRPr lang="en-US" b="0" dirty="0" smtClean="0"/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74372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sz="2800" b="1" dirty="0" smtClean="0">
                <a:solidFill>
                  <a:srgbClr val="FFC000"/>
                </a:solidFill>
              </a:rPr>
              <a:t>Final Thoughts</a:t>
            </a:r>
            <a:endParaRPr lang="en-US" sz="2800" b="1" dirty="0">
              <a:solidFill>
                <a:srgbClr val="FFC000"/>
              </a:solidFill>
            </a:endParaRPr>
          </a:p>
        </p:txBody>
      </p:sp>
      <p:sp>
        <p:nvSpPr>
          <p:cNvPr id="17410" name="Rectangle 2"/>
          <p:cNvSpPr>
            <a:spLocks noGrp="1" noChangeArrowheads="1"/>
          </p:cNvSpPr>
          <p:nvPr>
            <p:ph idx="1"/>
          </p:nvPr>
        </p:nvSpPr>
        <p:spPr>
          <a:xfrm>
            <a:off x="609600" y="1676400"/>
            <a:ext cx="7696200" cy="4419600"/>
          </a:xfrm>
        </p:spPr>
        <p:txBody>
          <a:bodyPr/>
          <a:lstStyle/>
          <a:p>
            <a:pPr marL="347472" lvl="1" indent="-347472" eaLnBrk="1" hangingPunct="1">
              <a:lnSpc>
                <a:spcPct val="80000"/>
              </a:lnSpc>
              <a:buSzPct val="70000"/>
              <a:buFont typeface="Wingdings" pitchFamily="2" charset="2"/>
              <a:buChar char="q"/>
            </a:pPr>
            <a:r>
              <a:rPr lang="en-US" sz="2000" b="1" dirty="0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The importance of plans and the IMS response structure for both internal organizational use and in coordination with external partners cannot be overemphasized</a:t>
            </a:r>
          </a:p>
          <a:p>
            <a:pPr marL="347472" lvl="1" indent="-347472" eaLnBrk="1" hangingPunct="1">
              <a:lnSpc>
                <a:spcPct val="80000"/>
              </a:lnSpc>
              <a:buSzPct val="70000"/>
              <a:buFont typeface="Wingdings" pitchFamily="2" charset="2"/>
              <a:buChar char="q"/>
            </a:pPr>
            <a:endParaRPr lang="en-US" sz="2000" b="1" dirty="0" smtClean="0">
              <a:solidFill>
                <a:schemeClr val="bg2"/>
              </a:solidFill>
              <a:latin typeface="Arial" pitchFamily="34" charset="0"/>
              <a:cs typeface="Arial" pitchFamily="34" charset="0"/>
            </a:endParaRPr>
          </a:p>
          <a:p>
            <a:pPr marL="347472" lvl="1" indent="-347472" eaLnBrk="1" hangingPunct="1">
              <a:lnSpc>
                <a:spcPct val="80000"/>
              </a:lnSpc>
              <a:buSzPct val="70000"/>
              <a:buFont typeface="Wingdings" pitchFamily="2" charset="2"/>
              <a:buChar char="q"/>
            </a:pPr>
            <a:r>
              <a:rPr lang="en-US" sz="2000" b="1" dirty="0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Flexibility and adaptation of the response structure and operations are critical for improving future operations</a:t>
            </a:r>
          </a:p>
          <a:p>
            <a:pPr marL="347472" lvl="1" indent="-347472" eaLnBrk="1" hangingPunct="1">
              <a:lnSpc>
                <a:spcPct val="80000"/>
              </a:lnSpc>
              <a:buSzPct val="70000"/>
              <a:buFont typeface="Wingdings" pitchFamily="2" charset="2"/>
              <a:buChar char="q"/>
            </a:pPr>
            <a:endParaRPr lang="en-US" sz="2000" b="1" dirty="0" smtClean="0">
              <a:solidFill>
                <a:schemeClr val="bg2"/>
              </a:solidFill>
              <a:latin typeface="Arial" pitchFamily="34" charset="0"/>
              <a:cs typeface="Arial" pitchFamily="34" charset="0"/>
            </a:endParaRPr>
          </a:p>
          <a:p>
            <a:pPr marL="347472" lvl="1" indent="-347472" eaLnBrk="1" hangingPunct="1">
              <a:lnSpc>
                <a:spcPct val="80000"/>
              </a:lnSpc>
              <a:buSzPct val="70000"/>
              <a:buFont typeface="Wingdings" pitchFamily="2" charset="2"/>
              <a:buChar char="q"/>
            </a:pPr>
            <a:r>
              <a:rPr lang="en-US" sz="2000" b="1" dirty="0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Training new personnel and conducting exercises ensures much more effective and efficient response when an emergency occurs</a:t>
            </a:r>
          </a:p>
          <a:p>
            <a:pPr marL="347472" lvl="1" indent="-347472" eaLnBrk="1" hangingPunct="1">
              <a:lnSpc>
                <a:spcPct val="80000"/>
              </a:lnSpc>
              <a:buSzPct val="70000"/>
              <a:buFont typeface="Wingdings" pitchFamily="2" charset="2"/>
              <a:buChar char="q"/>
            </a:pPr>
            <a:endParaRPr lang="en-US" sz="2000" b="1" dirty="0" smtClean="0">
              <a:solidFill>
                <a:schemeClr val="bg2"/>
              </a:solidFill>
              <a:latin typeface="Arial" pitchFamily="34" charset="0"/>
              <a:cs typeface="Arial" pitchFamily="34" charset="0"/>
            </a:endParaRPr>
          </a:p>
          <a:p>
            <a:pPr marL="347472" lvl="1" indent="-347472">
              <a:lnSpc>
                <a:spcPct val="80000"/>
              </a:lnSpc>
              <a:buSzPct val="70000"/>
              <a:buFont typeface="Wingdings" pitchFamily="2" charset="2"/>
              <a:buChar char="q"/>
            </a:pPr>
            <a:r>
              <a:rPr lang="en-US" sz="2000" b="1" dirty="0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There are challenges…</a:t>
            </a:r>
          </a:p>
          <a:p>
            <a:pPr marL="747522" lvl="2" indent="-347472">
              <a:lnSpc>
                <a:spcPct val="80000"/>
              </a:lnSpc>
              <a:buSzPct val="70000"/>
              <a:buFont typeface="Wingdings" pitchFamily="2" charset="2"/>
              <a:buChar char="q"/>
            </a:pPr>
            <a:r>
              <a:rPr lang="en-US" sz="1800" b="1" dirty="0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Contingency and sustained funding for responses </a:t>
            </a:r>
          </a:p>
          <a:p>
            <a:pPr marL="747522" lvl="2" indent="-347472">
              <a:lnSpc>
                <a:spcPct val="80000"/>
              </a:lnSpc>
              <a:buSzPct val="70000"/>
              <a:buFont typeface="Wingdings" pitchFamily="2" charset="2"/>
              <a:buChar char="q"/>
            </a:pPr>
            <a:r>
              <a:rPr lang="en-US" sz="1800" b="1" dirty="0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Accountability and sustainment for staffing for long response</a:t>
            </a:r>
          </a:p>
          <a:p>
            <a:pPr marL="347472" lvl="1" indent="-347472" eaLnBrk="1" hangingPunct="1">
              <a:lnSpc>
                <a:spcPct val="80000"/>
              </a:lnSpc>
              <a:buSzPct val="70000"/>
              <a:buNone/>
            </a:pPr>
            <a:endParaRPr lang="en-US" sz="2000" b="1" dirty="0" smtClean="0">
              <a:solidFill>
                <a:schemeClr val="bg2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 idx="4294967295"/>
          </p:nvPr>
        </p:nvSpPr>
        <p:spPr>
          <a:xfrm>
            <a:off x="381000" y="2332037"/>
            <a:ext cx="8229600" cy="411163"/>
          </a:xfrm>
          <a:prstGeom prst="rect">
            <a:avLst/>
          </a:prstGeom>
        </p:spPr>
        <p:txBody>
          <a:bodyPr/>
          <a:lstStyle/>
          <a:p>
            <a:pPr rtl="0" eaLnBrk="1" latinLnBrk="0" hangingPunct="1"/>
            <a:endParaRPr lang="en-US" dirty="0">
              <a:latin typeface="Calibri" pitchFamily="34" charset="0"/>
            </a:endParaRPr>
          </a:p>
        </p:txBody>
      </p:sp>
      <p:pic>
        <p:nvPicPr>
          <p:cNvPr id="8" name="Picture 7" descr="Logos of the United States Department of Health and Human Services and Centers for Disease Control and Prevention&#10;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2400" y="6515100"/>
            <a:ext cx="190500" cy="190500"/>
          </a:xfrm>
          <a:prstGeom prst="rect">
            <a:avLst/>
          </a:prstGeom>
        </p:spPr>
      </p:pic>
      <p:sp>
        <p:nvSpPr>
          <p:cNvPr id="10" name="Subtitle 4"/>
          <p:cNvSpPr>
            <a:spLocks noGrp="1"/>
          </p:cNvSpPr>
          <p:nvPr>
            <p:ph type="subTitle" idx="1"/>
          </p:nvPr>
        </p:nvSpPr>
        <p:spPr>
          <a:xfrm>
            <a:off x="1371600" y="3733800"/>
            <a:ext cx="6400800" cy="2057400"/>
          </a:xfrm>
        </p:spPr>
        <p:txBody>
          <a:bodyPr/>
          <a:lstStyle/>
          <a:p>
            <a:pPr algn="l"/>
            <a:r>
              <a:rPr lang="en-US" sz="1200" dirty="0" smtClean="0">
                <a:latin typeface="Calibri" pitchFamily="34" charset="0"/>
              </a:rPr>
              <a:t>For more information please contact Centers for Disease Control and Prevention</a:t>
            </a:r>
          </a:p>
          <a:p>
            <a:pPr lvl="0" algn="l"/>
            <a:endParaRPr lang="en-US" sz="1200" b="0" dirty="0" smtClean="0">
              <a:latin typeface="Calibri" pitchFamily="34" charset="0"/>
            </a:endParaRPr>
          </a:p>
          <a:p>
            <a:pPr lvl="0" algn="l"/>
            <a:r>
              <a:rPr lang="en-US" sz="1200" b="0" dirty="0" smtClean="0">
                <a:latin typeface="Calibri" pitchFamily="34" charset="0"/>
              </a:rPr>
              <a:t>1600 Clifton Road NE,  Atlanta,  GA  30333</a:t>
            </a:r>
          </a:p>
          <a:p>
            <a:pPr lvl="0" algn="l"/>
            <a:r>
              <a:rPr lang="en-US" sz="1200" b="0" dirty="0" smtClean="0">
                <a:latin typeface="Calibri" pitchFamily="34" charset="0"/>
              </a:rPr>
              <a:t>Telephone: 1-800-CDC-INFO (232-4636)/TTY: 1-888-232-6348</a:t>
            </a:r>
          </a:p>
          <a:p>
            <a:pPr lvl="0" algn="l"/>
            <a:r>
              <a:rPr lang="en-US" sz="1200" b="0" dirty="0">
                <a:latin typeface="Calibri" pitchFamily="34" charset="0"/>
              </a:rPr>
              <a:t>Visit: www.cdc.gov | Contact CDC at: 1-800-CDC-INFO or www.cdc.gov/info</a:t>
            </a:r>
          </a:p>
          <a:p>
            <a:pPr lvl="0" algn="l"/>
            <a:endParaRPr lang="en-US" sz="1200" b="0" dirty="0" smtClean="0">
              <a:latin typeface="Calibri" pitchFamily="34" charset="0"/>
            </a:endParaRPr>
          </a:p>
          <a:p>
            <a:pPr lvl="0" algn="l"/>
            <a:r>
              <a:rPr lang="en-US" sz="900" b="0" dirty="0" smtClean="0">
                <a:latin typeface="Calibri" pitchFamily="34" charset="0"/>
              </a:rPr>
              <a:t>The findings and conclusions in this report are those of the authors and do not necessarily represent the official position of the Centers for Disease Control and Prevention.</a:t>
            </a:r>
          </a:p>
        </p:txBody>
      </p:sp>
      <p:sp>
        <p:nvSpPr>
          <p:cNvPr id="12" name="Text Placeholder 5"/>
          <p:cNvSpPr txBox="1">
            <a:spLocks/>
          </p:cNvSpPr>
          <p:nvPr/>
        </p:nvSpPr>
        <p:spPr>
          <a:xfrm>
            <a:off x="2143125" y="6260667"/>
            <a:ext cx="5124450" cy="244907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000" kern="1200" baseline="0">
                <a:solidFill>
                  <a:schemeClr val="bg1"/>
                </a:solidFill>
                <a:latin typeface="Calibri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0000"/>
                </a:solidFill>
              </a:rPr>
              <a:t>Center for Global Health</a:t>
            </a:r>
          </a:p>
        </p:txBody>
      </p:sp>
      <p:sp>
        <p:nvSpPr>
          <p:cNvPr id="13" name="Text Placeholder 6"/>
          <p:cNvSpPr txBox="1">
            <a:spLocks/>
          </p:cNvSpPr>
          <p:nvPr/>
        </p:nvSpPr>
        <p:spPr>
          <a:xfrm>
            <a:off x="2143125" y="6442202"/>
            <a:ext cx="2444750" cy="22860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000" kern="1200" baseline="0">
                <a:solidFill>
                  <a:schemeClr val="bg1"/>
                </a:solidFill>
                <a:latin typeface="Calibri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rgbClr val="333333"/>
                </a:solidFill>
              </a:rPr>
              <a:t>Division of Global Health Protection</a:t>
            </a:r>
            <a:endParaRPr lang="en-US" dirty="0">
              <a:solidFill>
                <a:srgbClr val="3333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225203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 anchor="ctr"/>
          <a:lstStyle/>
          <a:p>
            <a:pPr eaLnBrk="1" hangingPunct="1"/>
            <a:r>
              <a:rPr lang="en-US" sz="2800" b="1" dirty="0" smtClean="0">
                <a:solidFill>
                  <a:srgbClr val="FFC000"/>
                </a:solidFill>
                <a:latin typeface="Times New Roman" pitchFamily="18" charset="0"/>
              </a:rPr>
              <a:t>What is an EOC?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idx="1"/>
          </p:nvPr>
        </p:nvSpPr>
        <p:spPr>
          <a:xfrm>
            <a:off x="609600" y="1600200"/>
            <a:ext cx="8001000" cy="4210050"/>
          </a:xfrm>
        </p:spPr>
        <p:txBody>
          <a:bodyPr/>
          <a:lstStyle/>
          <a:p>
            <a:pPr marL="0" indent="0" algn="ctr" eaLnBrk="1" hangingPunct="1">
              <a:lnSpc>
                <a:spcPct val="150000"/>
              </a:lnSpc>
              <a:buFontTx/>
              <a:buNone/>
            </a:pPr>
            <a:r>
              <a:rPr lang="en-US" sz="2800" b="1" dirty="0">
                <a:solidFill>
                  <a:schemeClr val="bg2"/>
                </a:solidFill>
                <a:latin typeface="Times New Roman" pitchFamily="18" charset="0"/>
              </a:rPr>
              <a:t>The physical </a:t>
            </a:r>
            <a:r>
              <a:rPr lang="en-US" sz="2800" b="1" dirty="0" smtClean="0">
                <a:solidFill>
                  <a:schemeClr val="bg2"/>
                </a:solidFill>
                <a:latin typeface="Times New Roman" pitchFamily="18" charset="0"/>
              </a:rPr>
              <a:t>location at which the coordination of information and resources to support incident management </a:t>
            </a:r>
            <a:r>
              <a:rPr lang="en-US" sz="2800" b="1" dirty="0">
                <a:solidFill>
                  <a:schemeClr val="bg2"/>
                </a:solidFill>
                <a:latin typeface="Times New Roman" pitchFamily="18" charset="0"/>
              </a:rPr>
              <a:t>activities </a:t>
            </a:r>
            <a:r>
              <a:rPr lang="en-US" sz="2800" b="1" dirty="0" smtClean="0">
                <a:solidFill>
                  <a:schemeClr val="bg2"/>
                </a:solidFill>
                <a:latin typeface="Times New Roman" pitchFamily="18" charset="0"/>
              </a:rPr>
              <a:t>normally takes place</a:t>
            </a:r>
            <a:endParaRPr lang="en-US" sz="2800" b="1" dirty="0" smtClean="0">
              <a:solidFill>
                <a:schemeClr val="bg2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ChangeArrowheads="1"/>
          </p:cNvSpPr>
          <p:nvPr/>
        </p:nvSpPr>
        <p:spPr bwMode="auto">
          <a:xfrm>
            <a:off x="1447800" y="0"/>
            <a:ext cx="6096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 anchor="ctr"/>
          <a:lstStyle/>
          <a:p>
            <a:pPr algn="ctr"/>
            <a:r>
              <a:rPr lang="en-US" sz="2800" b="1" dirty="0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rPr>
              <a:t>Why have an EOC?</a:t>
            </a:r>
          </a:p>
        </p:txBody>
      </p:sp>
      <p:sp>
        <p:nvSpPr>
          <p:cNvPr id="11267" name="Rectangle 3"/>
          <p:cNvSpPr>
            <a:spLocks noChangeArrowheads="1"/>
          </p:cNvSpPr>
          <p:nvPr/>
        </p:nvSpPr>
        <p:spPr bwMode="auto">
          <a:xfrm>
            <a:off x="381000" y="1219200"/>
            <a:ext cx="8229600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/>
          <a:lstStyle/>
          <a:p>
            <a:pPr marL="285750" indent="-285750">
              <a:spcBef>
                <a:spcPct val="20000"/>
              </a:spcBef>
              <a:buFont typeface="Wingdings" pitchFamily="2" charset="2"/>
              <a:buChar char=""/>
            </a:pPr>
            <a:r>
              <a:rPr lang="en-US" sz="2800" b="1" dirty="0">
                <a:solidFill>
                  <a:schemeClr val="bg2"/>
                </a:solidFill>
                <a:latin typeface="Times New Roman" pitchFamily="18" charset="0"/>
                <a:cs typeface="Times New Roman" pitchFamily="18" charset="0"/>
              </a:rPr>
              <a:t>To support decision-makers in the accomplishment of their tasks</a:t>
            </a:r>
          </a:p>
          <a:p>
            <a:pPr marL="285750" indent="-285750">
              <a:spcBef>
                <a:spcPct val="20000"/>
              </a:spcBef>
              <a:buFont typeface="Wingdings" pitchFamily="2" charset="2"/>
              <a:buChar char=""/>
            </a:pPr>
            <a:r>
              <a:rPr lang="en-US" sz="2800" b="1" dirty="0">
                <a:solidFill>
                  <a:schemeClr val="bg2"/>
                </a:solidFill>
                <a:latin typeface="Times New Roman" pitchFamily="18" charset="0"/>
                <a:cs typeface="Times New Roman" pitchFamily="18" charset="0"/>
              </a:rPr>
              <a:t>To provide the capability to receive, analyze, </a:t>
            </a:r>
            <a:r>
              <a:rPr lang="en-US" sz="2800" b="1" dirty="0" smtClean="0">
                <a:solidFill>
                  <a:schemeClr val="bg2"/>
                </a:solidFill>
                <a:latin typeface="Times New Roman" pitchFamily="18" charset="0"/>
                <a:cs typeface="Times New Roman" pitchFamily="18" charset="0"/>
              </a:rPr>
              <a:t>display, </a:t>
            </a:r>
            <a:r>
              <a:rPr lang="en-US" sz="2800" b="1" dirty="0">
                <a:solidFill>
                  <a:schemeClr val="bg2"/>
                </a:solidFill>
                <a:latin typeface="Times New Roman" pitchFamily="18" charset="0"/>
                <a:cs typeface="Times New Roman" pitchFamily="18" charset="0"/>
              </a:rPr>
              <a:t>and monitor incident information  </a:t>
            </a:r>
          </a:p>
          <a:p>
            <a:pPr marL="285750" indent="-285750">
              <a:spcBef>
                <a:spcPct val="20000"/>
              </a:spcBef>
              <a:buFont typeface="Wingdings" pitchFamily="2" charset="2"/>
              <a:buChar char=""/>
            </a:pPr>
            <a:r>
              <a:rPr lang="en-US" sz="2800" b="1" dirty="0">
                <a:solidFill>
                  <a:schemeClr val="bg2"/>
                </a:solidFill>
                <a:latin typeface="Times New Roman" pitchFamily="18" charset="0"/>
                <a:cs typeface="Times New Roman" pitchFamily="18" charset="0"/>
              </a:rPr>
              <a:t>To be able to identify, organize, deploy, and track resources </a:t>
            </a:r>
          </a:p>
          <a:p>
            <a:pPr marL="285750" indent="-285750">
              <a:spcBef>
                <a:spcPct val="20000"/>
              </a:spcBef>
              <a:buFont typeface="Wingdings" pitchFamily="2" charset="2"/>
              <a:buChar char=""/>
            </a:pPr>
            <a:r>
              <a:rPr lang="en-US" sz="2800" b="1" dirty="0">
                <a:solidFill>
                  <a:schemeClr val="bg2"/>
                </a:solidFill>
                <a:latin typeface="Times New Roman" pitchFamily="18" charset="0"/>
                <a:cs typeface="Times New Roman" pitchFamily="18" charset="0"/>
              </a:rPr>
              <a:t>To be able to communicate, collaborate, and coordinate from a centralized location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>
          <a:xfrm>
            <a:off x="1295400" y="304800"/>
            <a:ext cx="6400800" cy="1020763"/>
          </a:xfrm>
        </p:spPr>
        <p:txBody>
          <a:bodyPr anchor="ctr"/>
          <a:lstStyle/>
          <a:p>
            <a:pPr eaLnBrk="1" hangingPunct="1"/>
            <a:r>
              <a:rPr lang="en-US" sz="2800" b="1" dirty="0" smtClean="0">
                <a:latin typeface="Times New Roman" pitchFamily="18" charset="0"/>
              </a:rPr>
              <a:t>What Does an EOC Do?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371600"/>
            <a:ext cx="8001000" cy="4876800"/>
          </a:xfrm>
        </p:spPr>
        <p:txBody>
          <a:bodyPr/>
          <a:lstStyle/>
          <a:p>
            <a:pPr eaLnBrk="1" hangingPunct="1">
              <a:buFont typeface="Wingdings" pitchFamily="2" charset="2"/>
              <a:buChar char=""/>
            </a:pPr>
            <a:r>
              <a:rPr lang="en-US" sz="2400" b="1" dirty="0" smtClean="0">
                <a:solidFill>
                  <a:schemeClr val="bg2"/>
                </a:solidFill>
                <a:latin typeface="Times New Roman" pitchFamily="18" charset="0"/>
              </a:rPr>
              <a:t>Responsible for the strategic or operational overview of the incident</a:t>
            </a:r>
          </a:p>
          <a:p>
            <a:pPr eaLnBrk="1" hangingPunct="1">
              <a:buFont typeface="Wingdings" pitchFamily="2" charset="2"/>
              <a:buChar char=""/>
            </a:pPr>
            <a:r>
              <a:rPr lang="en-US" sz="2400" b="1" dirty="0" smtClean="0">
                <a:solidFill>
                  <a:schemeClr val="bg2"/>
                </a:solidFill>
                <a:latin typeface="Times New Roman" pitchFamily="18" charset="0"/>
              </a:rPr>
              <a:t>Normally does not directly control field assets</a:t>
            </a:r>
          </a:p>
          <a:p>
            <a:pPr eaLnBrk="1" hangingPunct="1">
              <a:buFont typeface="Wingdings" pitchFamily="2" charset="2"/>
              <a:buChar char=""/>
            </a:pPr>
            <a:r>
              <a:rPr lang="en-US" sz="2400" b="1" dirty="0" smtClean="0">
                <a:solidFill>
                  <a:schemeClr val="bg2"/>
                </a:solidFill>
                <a:latin typeface="Times New Roman" pitchFamily="18" charset="0"/>
              </a:rPr>
              <a:t>Common functions include:</a:t>
            </a:r>
          </a:p>
          <a:p>
            <a:pPr lvl="1" eaLnBrk="1" hangingPunct="1">
              <a:buFont typeface="Wingdings" pitchFamily="2" charset="2"/>
              <a:buChar char="§"/>
            </a:pPr>
            <a:r>
              <a:rPr lang="en-US" sz="2000" b="1" dirty="0" smtClean="0">
                <a:solidFill>
                  <a:schemeClr val="bg2"/>
                </a:solidFill>
                <a:latin typeface="Times New Roman" pitchFamily="18" charset="0"/>
              </a:rPr>
              <a:t>information collection and analysis </a:t>
            </a:r>
          </a:p>
          <a:p>
            <a:pPr lvl="1" eaLnBrk="1" hangingPunct="1">
              <a:buFont typeface="Wingdings" pitchFamily="2" charset="2"/>
              <a:buChar char="§"/>
            </a:pPr>
            <a:r>
              <a:rPr lang="en-US" sz="2000" b="1" dirty="0" smtClean="0">
                <a:solidFill>
                  <a:schemeClr val="bg2"/>
                </a:solidFill>
                <a:latin typeface="Times New Roman" pitchFamily="18" charset="0"/>
              </a:rPr>
              <a:t>make decisions that protect life and property</a:t>
            </a:r>
          </a:p>
          <a:p>
            <a:pPr lvl="1" eaLnBrk="1" hangingPunct="1">
              <a:buFont typeface="Wingdings" pitchFamily="2" charset="2"/>
              <a:buChar char="§"/>
            </a:pPr>
            <a:r>
              <a:rPr lang="en-US" sz="2000" b="1" dirty="0" smtClean="0">
                <a:solidFill>
                  <a:schemeClr val="bg2"/>
                </a:solidFill>
                <a:latin typeface="Times New Roman" pitchFamily="18" charset="0"/>
              </a:rPr>
              <a:t>maintain continuity of the organization</a:t>
            </a:r>
          </a:p>
          <a:p>
            <a:pPr lvl="1" eaLnBrk="1" hangingPunct="1">
              <a:buFont typeface="Wingdings" pitchFamily="2" charset="2"/>
              <a:buChar char="§"/>
            </a:pPr>
            <a:r>
              <a:rPr lang="en-US" sz="2000" b="1" dirty="0" smtClean="0">
                <a:solidFill>
                  <a:schemeClr val="bg2"/>
                </a:solidFill>
                <a:latin typeface="Times New Roman" pitchFamily="18" charset="0"/>
              </a:rPr>
              <a:t>disseminate decisions to all concerned agencies and individuals </a:t>
            </a:r>
          </a:p>
          <a:p>
            <a:pPr eaLnBrk="1" hangingPunct="1">
              <a:buFont typeface="Wingdings" pitchFamily="2" charset="2"/>
              <a:buChar char=""/>
            </a:pPr>
            <a:r>
              <a:rPr lang="en-US" sz="2400" b="1" dirty="0" smtClean="0">
                <a:solidFill>
                  <a:schemeClr val="bg2"/>
                </a:solidFill>
                <a:latin typeface="Times New Roman" pitchFamily="18" charset="0"/>
              </a:rPr>
              <a:t>In most EOCs there is one individual in charge, and that is the Emergency Manager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381000"/>
            <a:ext cx="6858000" cy="1219200"/>
          </a:xfrm>
        </p:spPr>
        <p:txBody>
          <a:bodyPr anchor="ctr"/>
          <a:lstStyle/>
          <a:p>
            <a:pPr eaLnBrk="1" hangingPunct="1"/>
            <a:r>
              <a:rPr lang="en-US" sz="2800" b="1" dirty="0" smtClean="0">
                <a:solidFill>
                  <a:schemeClr val="bg1"/>
                </a:solidFill>
                <a:latin typeface="Times New Roman" pitchFamily="18" charset="0"/>
              </a:rPr>
              <a:t>EOC Organization Principles</a:t>
            </a:r>
          </a:p>
        </p:txBody>
      </p:sp>
      <p:sp>
        <p:nvSpPr>
          <p:cNvPr id="40963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1371600"/>
            <a:ext cx="7848600" cy="5105400"/>
          </a:xfrm>
          <a:noFill/>
        </p:spPr>
        <p:txBody>
          <a:bodyPr/>
          <a:lstStyle/>
          <a:p>
            <a:pPr marL="400050" indent="-400050" eaLnBrk="1" hangingPunct="1">
              <a:buFontTx/>
              <a:buChar char="•"/>
            </a:pPr>
            <a:r>
              <a:rPr lang="en-US" sz="2800" b="1" dirty="0" smtClean="0">
                <a:solidFill>
                  <a:schemeClr val="bg2"/>
                </a:solidFill>
                <a:latin typeface="Times New Roman" pitchFamily="18" charset="0"/>
              </a:rPr>
              <a:t>Provides a management structure that results in better decisions and more effective use of available resources</a:t>
            </a:r>
          </a:p>
          <a:p>
            <a:pPr marL="400050" indent="-400050" eaLnBrk="1" hangingPunct="1">
              <a:buFontTx/>
              <a:buChar char="•"/>
            </a:pPr>
            <a:r>
              <a:rPr lang="en-US" sz="2800" b="1" dirty="0" smtClean="0">
                <a:solidFill>
                  <a:schemeClr val="bg2"/>
                </a:solidFill>
                <a:latin typeface="Times New Roman" pitchFamily="18" charset="0"/>
              </a:rPr>
              <a:t>Designed for  incidents that may involve multiple agencies and political jurisdictions.  </a:t>
            </a:r>
          </a:p>
          <a:p>
            <a:pPr marL="400050" indent="-400050" eaLnBrk="1" hangingPunct="1">
              <a:buFontTx/>
              <a:buChar char="•"/>
            </a:pPr>
            <a:r>
              <a:rPr lang="en-US" sz="2800" b="1" dirty="0" smtClean="0">
                <a:solidFill>
                  <a:schemeClr val="bg2"/>
                </a:solidFill>
                <a:latin typeface="Times New Roman" pitchFamily="18" charset="0"/>
              </a:rPr>
              <a:t>Should be modular – able to expand or contract as incident grows or ends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>
          <a:xfrm>
            <a:off x="1752600" y="228600"/>
            <a:ext cx="6096000" cy="1143000"/>
          </a:xfrm>
        </p:spPr>
        <p:txBody>
          <a:bodyPr anchor="ctr"/>
          <a:lstStyle/>
          <a:p>
            <a:pPr eaLnBrk="1" hangingPunct="1"/>
            <a:r>
              <a:rPr lang="en-US" sz="2800" b="1" dirty="0" smtClean="0">
                <a:latin typeface="Times New Roman" pitchFamily="18" charset="0"/>
              </a:rPr>
              <a:t>Developing an EOC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04800" y="1295400"/>
            <a:ext cx="4191000" cy="4830763"/>
          </a:xfrm>
        </p:spPr>
        <p:txBody>
          <a:bodyPr/>
          <a:lstStyle/>
          <a:p>
            <a:pPr eaLnBrk="1" hangingPunct="1">
              <a:buFontTx/>
              <a:buChar char="•"/>
            </a:pPr>
            <a:r>
              <a:rPr lang="en-US" sz="2400" b="1" dirty="0" smtClean="0">
                <a:solidFill>
                  <a:schemeClr val="bg2"/>
                </a:solidFill>
                <a:latin typeface="Times New Roman" pitchFamily="18" charset="0"/>
              </a:rPr>
              <a:t>The development process should include:</a:t>
            </a:r>
          </a:p>
          <a:p>
            <a:pPr lvl="1" eaLnBrk="1" hangingPunct="1">
              <a:buFont typeface="Wingdings" pitchFamily="2" charset="2"/>
              <a:buChar char="§"/>
            </a:pPr>
            <a:r>
              <a:rPr lang="en-US" sz="2000" b="1" dirty="0" smtClean="0">
                <a:solidFill>
                  <a:schemeClr val="bg2"/>
                </a:solidFill>
                <a:latin typeface="Times New Roman" pitchFamily="18" charset="0"/>
              </a:rPr>
              <a:t>Mission</a:t>
            </a:r>
          </a:p>
          <a:p>
            <a:pPr lvl="1" eaLnBrk="1" hangingPunct="1">
              <a:buFont typeface="Wingdings" pitchFamily="2" charset="2"/>
              <a:buChar char="§"/>
            </a:pPr>
            <a:r>
              <a:rPr lang="en-US" sz="2000" b="1" dirty="0" smtClean="0">
                <a:solidFill>
                  <a:schemeClr val="bg2"/>
                </a:solidFill>
                <a:latin typeface="Times New Roman" pitchFamily="18" charset="0"/>
              </a:rPr>
              <a:t>Communications Process</a:t>
            </a:r>
          </a:p>
          <a:p>
            <a:pPr lvl="1" eaLnBrk="1" hangingPunct="1">
              <a:buFont typeface="Wingdings" pitchFamily="2" charset="2"/>
              <a:buChar char="§"/>
            </a:pPr>
            <a:r>
              <a:rPr lang="en-US" sz="2000" b="1" dirty="0" smtClean="0">
                <a:solidFill>
                  <a:schemeClr val="bg2"/>
                </a:solidFill>
                <a:latin typeface="Times New Roman" pitchFamily="18" charset="0"/>
              </a:rPr>
              <a:t>Operational Approach</a:t>
            </a:r>
          </a:p>
          <a:p>
            <a:pPr lvl="1" eaLnBrk="1" hangingPunct="1">
              <a:buFont typeface="Wingdings" pitchFamily="2" charset="2"/>
              <a:buChar char="§"/>
            </a:pPr>
            <a:r>
              <a:rPr lang="en-US" sz="2000" b="1" dirty="0" smtClean="0">
                <a:solidFill>
                  <a:schemeClr val="bg2"/>
                </a:solidFill>
                <a:latin typeface="Times New Roman" pitchFamily="18" charset="0"/>
              </a:rPr>
              <a:t>Organization Design</a:t>
            </a:r>
          </a:p>
          <a:p>
            <a:pPr lvl="1" eaLnBrk="1" hangingPunct="1">
              <a:buNone/>
            </a:pPr>
            <a:r>
              <a:rPr lang="en-US" sz="2000" b="1" dirty="0" smtClean="0">
                <a:solidFill>
                  <a:schemeClr val="bg2"/>
                </a:solidFill>
                <a:latin typeface="Times New Roman" pitchFamily="18" charset="0"/>
              </a:rPr>
              <a:t>    and Structure</a:t>
            </a:r>
          </a:p>
          <a:p>
            <a:pPr lvl="1" eaLnBrk="1" hangingPunct="1">
              <a:buFont typeface="Wingdings" pitchFamily="2" charset="2"/>
              <a:buChar char="§"/>
            </a:pPr>
            <a:r>
              <a:rPr lang="en-US" sz="2000" b="1" dirty="0" smtClean="0">
                <a:solidFill>
                  <a:schemeClr val="bg2"/>
                </a:solidFill>
                <a:latin typeface="Times New Roman" pitchFamily="18" charset="0"/>
              </a:rPr>
              <a:t>Facility Design Considerations</a:t>
            </a:r>
          </a:p>
        </p:txBody>
      </p:sp>
      <p:graphicFrame>
        <p:nvGraphicFramePr>
          <p:cNvPr id="1026" name="Object 6"/>
          <p:cNvGraphicFramePr>
            <a:graphicFrameLocks noGrp="1" noChangeAspect="1"/>
          </p:cNvGraphicFramePr>
          <p:nvPr>
            <p:ph sz="half" idx="2"/>
          </p:nvPr>
        </p:nvGraphicFramePr>
        <p:xfrm>
          <a:off x="4572000" y="1768475"/>
          <a:ext cx="4191000" cy="2787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62627" name="Acrobat Document" r:id="rId3" imgW="6876190" imgH="4571429" progId="AcroExch.Document.7">
                  <p:embed/>
                </p:oleObj>
              </mc:Choice>
              <mc:Fallback>
                <p:oleObj name="Acrobat Document" r:id="rId3" imgW="6876190" imgH="4571429" progId="AcroExch.Document.7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lum bright="6000" contrast="1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t="6001"/>
                      <a:stretch>
                        <a:fillRect/>
                      </a:stretch>
                    </p:blipFill>
                    <p:spPr bwMode="auto">
                      <a:xfrm>
                        <a:off x="4572000" y="1768475"/>
                        <a:ext cx="4191000" cy="2787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969696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9" name="Text Box 4"/>
          <p:cNvSpPr txBox="1">
            <a:spLocks noChangeArrowheads="1"/>
          </p:cNvSpPr>
          <p:nvPr/>
        </p:nvSpPr>
        <p:spPr bwMode="auto">
          <a:xfrm>
            <a:off x="5562600" y="5105400"/>
            <a:ext cx="243840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/>
            <a:r>
              <a:rPr lang="en-US" sz="1200" i="1">
                <a:solidFill>
                  <a:srgbClr val="FFFF66"/>
                </a:solidFill>
                <a:latin typeface="Arial" charset="0"/>
              </a:rPr>
              <a:t>September, 2005, Gulfport, MS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 anchor="ctr"/>
          <a:lstStyle/>
          <a:p>
            <a:pPr eaLnBrk="1" hangingPunct="1"/>
            <a:r>
              <a:rPr lang="en-US" dirty="0" smtClean="0"/>
              <a:t> </a:t>
            </a:r>
            <a:r>
              <a:rPr lang="en-US" sz="4000" b="1" dirty="0" smtClean="0">
                <a:solidFill>
                  <a:srgbClr val="FFC000"/>
                </a:solidFill>
                <a:latin typeface="Times New Roman" pitchFamily="18" charset="0"/>
              </a:rPr>
              <a:t>Define the EOC’s Mission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447800"/>
            <a:ext cx="8162925" cy="4572000"/>
          </a:xfrm>
        </p:spPr>
        <p:txBody>
          <a:bodyPr/>
          <a:lstStyle/>
          <a:p>
            <a:pPr eaLnBrk="1" hangingPunct="1">
              <a:buFont typeface="Times New Roman" pitchFamily="18" charset="0"/>
              <a:buChar char="•"/>
            </a:pPr>
            <a:r>
              <a:rPr lang="en-US" b="1" dirty="0" smtClean="0">
                <a:solidFill>
                  <a:schemeClr val="bg2"/>
                </a:solidFill>
                <a:latin typeface="Times New Roman" pitchFamily="18" charset="0"/>
              </a:rPr>
              <a:t>Mission analysis:</a:t>
            </a:r>
          </a:p>
          <a:p>
            <a:pPr lvl="1" eaLnBrk="1" hangingPunct="1">
              <a:buFont typeface="Wingdings" pitchFamily="2" charset="2"/>
              <a:buChar char="§"/>
            </a:pPr>
            <a:r>
              <a:rPr lang="en-US" sz="2800" b="1" dirty="0" smtClean="0">
                <a:solidFill>
                  <a:schemeClr val="bg2"/>
                </a:solidFill>
                <a:latin typeface="Times New Roman" pitchFamily="18" charset="0"/>
              </a:rPr>
              <a:t>What will the EOC to do?</a:t>
            </a:r>
          </a:p>
          <a:p>
            <a:pPr lvl="1" eaLnBrk="1" hangingPunct="1">
              <a:buFont typeface="Wingdings" pitchFamily="2" charset="2"/>
              <a:buChar char="§"/>
            </a:pPr>
            <a:r>
              <a:rPr lang="en-US" sz="2800" b="1" dirty="0" smtClean="0">
                <a:solidFill>
                  <a:schemeClr val="bg2"/>
                </a:solidFill>
                <a:latin typeface="Times New Roman" pitchFamily="18" charset="0"/>
              </a:rPr>
              <a:t>What functions will the EOC perform?</a:t>
            </a:r>
          </a:p>
          <a:p>
            <a:pPr lvl="1" eaLnBrk="1" hangingPunct="1">
              <a:buFont typeface="Wingdings" pitchFamily="2" charset="2"/>
              <a:buChar char="§"/>
            </a:pPr>
            <a:r>
              <a:rPr lang="en-US" sz="2800" b="1" dirty="0" smtClean="0">
                <a:solidFill>
                  <a:schemeClr val="bg2"/>
                </a:solidFill>
                <a:latin typeface="Times New Roman" pitchFamily="18" charset="0"/>
              </a:rPr>
              <a:t>How will the EOC be staffed?</a:t>
            </a:r>
          </a:p>
          <a:p>
            <a:pPr lvl="1" eaLnBrk="1" hangingPunct="1">
              <a:buFont typeface="Wingdings" pitchFamily="2" charset="2"/>
              <a:buChar char="§"/>
            </a:pPr>
            <a:r>
              <a:rPr lang="en-US" sz="2800" b="1" dirty="0" smtClean="0">
                <a:solidFill>
                  <a:schemeClr val="bg2"/>
                </a:solidFill>
                <a:latin typeface="Times New Roman" pitchFamily="18" charset="0"/>
              </a:rPr>
              <a:t>Under what conditions will the EOC operate?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b="1" dirty="0" smtClean="0">
                <a:solidFill>
                  <a:schemeClr val="bg1"/>
                </a:solidFill>
                <a:latin typeface="Times New Roman" pitchFamily="18" charset="0"/>
              </a:rPr>
              <a:t>Define the EOC’s Mission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524000"/>
            <a:ext cx="8458200" cy="4114800"/>
          </a:xfrm>
        </p:spPr>
        <p:txBody>
          <a:bodyPr/>
          <a:lstStyle/>
          <a:p>
            <a:pPr eaLnBrk="1" hangingPunct="1">
              <a:buFont typeface="Times New Roman" pitchFamily="18" charset="0"/>
              <a:buChar char="•"/>
            </a:pPr>
            <a:r>
              <a:rPr lang="en-US" b="1" dirty="0" smtClean="0">
                <a:solidFill>
                  <a:schemeClr val="bg2"/>
                </a:solidFill>
                <a:latin typeface="Times New Roman" pitchFamily="18" charset="0"/>
              </a:rPr>
              <a:t>Review documentation to identify responsibilities:</a:t>
            </a:r>
          </a:p>
          <a:p>
            <a:pPr lvl="1" eaLnBrk="1" hangingPunct="1">
              <a:buFont typeface="Wingdings" pitchFamily="2" charset="2"/>
              <a:buChar char="§"/>
            </a:pPr>
            <a:r>
              <a:rPr lang="en-US" b="1" dirty="0" smtClean="0">
                <a:solidFill>
                  <a:schemeClr val="bg2"/>
                </a:solidFill>
                <a:latin typeface="Times New Roman" pitchFamily="18" charset="0"/>
              </a:rPr>
              <a:t>	</a:t>
            </a:r>
            <a:r>
              <a:rPr lang="en-US" sz="2800" b="1" dirty="0" smtClean="0">
                <a:solidFill>
                  <a:schemeClr val="bg2"/>
                </a:solidFill>
                <a:latin typeface="Times New Roman" pitchFamily="18" charset="0"/>
              </a:rPr>
              <a:t>Regulations</a:t>
            </a:r>
          </a:p>
          <a:p>
            <a:pPr lvl="1" eaLnBrk="1" hangingPunct="1">
              <a:buFont typeface="Wingdings" pitchFamily="2" charset="2"/>
              <a:buChar char="§"/>
            </a:pPr>
            <a:r>
              <a:rPr lang="en-US" sz="2800" b="1" dirty="0" smtClean="0">
                <a:solidFill>
                  <a:schemeClr val="bg2"/>
                </a:solidFill>
                <a:latin typeface="Times New Roman" pitchFamily="18" charset="0"/>
              </a:rPr>
              <a:t>	Legislation</a:t>
            </a:r>
          </a:p>
          <a:p>
            <a:pPr lvl="1" eaLnBrk="1" hangingPunct="1">
              <a:buFont typeface="Wingdings" pitchFamily="2" charset="2"/>
              <a:buChar char="§"/>
            </a:pPr>
            <a:r>
              <a:rPr lang="en-US" sz="2800" b="1" dirty="0" smtClean="0">
                <a:solidFill>
                  <a:schemeClr val="bg2"/>
                </a:solidFill>
                <a:latin typeface="Times New Roman" pitchFamily="18" charset="0"/>
              </a:rPr>
              <a:t>	Laws and Codes</a:t>
            </a:r>
          </a:p>
          <a:p>
            <a:pPr lvl="1" eaLnBrk="1" hangingPunct="1">
              <a:buFont typeface="Wingdings" pitchFamily="2" charset="2"/>
              <a:buChar char="§"/>
            </a:pPr>
            <a:r>
              <a:rPr lang="en-US" sz="2800" b="1" dirty="0" smtClean="0">
                <a:solidFill>
                  <a:schemeClr val="bg2"/>
                </a:solidFill>
                <a:latin typeface="Times New Roman" pitchFamily="18" charset="0"/>
              </a:rPr>
              <a:t>	Directives</a:t>
            </a:r>
          </a:p>
          <a:p>
            <a:pPr lvl="1" eaLnBrk="1" hangingPunct="1">
              <a:buFont typeface="Wingdings" pitchFamily="2" charset="2"/>
              <a:buChar char="§"/>
            </a:pPr>
            <a:r>
              <a:rPr lang="en-US" sz="2800" b="1" dirty="0" smtClean="0">
                <a:solidFill>
                  <a:schemeClr val="bg2"/>
                </a:solidFill>
                <a:latin typeface="Times New Roman" pitchFamily="18" charset="0"/>
              </a:rPr>
              <a:t>	Memorandums</a:t>
            </a:r>
          </a:p>
          <a:p>
            <a:pPr lvl="1" eaLnBrk="1" hangingPunct="1">
              <a:buFont typeface="Wingdings" pitchFamily="2" charset="2"/>
              <a:buChar char="§"/>
            </a:pPr>
            <a:r>
              <a:rPr lang="en-US" sz="2800" b="1" dirty="0" smtClean="0">
                <a:solidFill>
                  <a:schemeClr val="bg2"/>
                </a:solidFill>
                <a:latin typeface="Times New Roman" pitchFamily="18" charset="0"/>
              </a:rPr>
              <a:t>	Standard Operating Procedures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eme1">
  <a:themeElements>
    <a:clrScheme name="CDC OD Dark PPT Colors">
      <a:dk1>
        <a:srgbClr val="0F56DC"/>
      </a:dk1>
      <a:lt1>
        <a:srgbClr val="FFC000"/>
      </a:lt1>
      <a:dk2>
        <a:srgbClr val="FFFFFF"/>
      </a:dk2>
      <a:lt2>
        <a:srgbClr val="FFFFFF"/>
      </a:lt2>
      <a:accent1>
        <a:srgbClr val="4983F2"/>
      </a:accent1>
      <a:accent2>
        <a:srgbClr val="007D57"/>
      </a:accent2>
      <a:accent3>
        <a:srgbClr val="9A3B26"/>
      </a:accent3>
      <a:accent4>
        <a:srgbClr val="7F7F7F"/>
      </a:accent4>
      <a:accent5>
        <a:srgbClr val="0F56DC"/>
      </a:accent5>
      <a:accent6>
        <a:srgbClr val="002060"/>
      </a:accent6>
      <a:hlink>
        <a:srgbClr val="FFC000"/>
      </a:hlink>
      <a:folHlink>
        <a:srgbClr val="3077FF"/>
      </a:folHlink>
    </a:clrScheme>
    <a:fontScheme name="CDC Myriad Web Pro">
      <a:majorFont>
        <a:latin typeface="Myriad Web Pro"/>
        <a:ea typeface=""/>
        <a:cs typeface=""/>
      </a:majorFont>
      <a:minorFont>
        <a:latin typeface="Myriad Web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dirty="0"/>
        </a:defPPr>
      </a:lstStyle>
    </a:txDef>
  </a:objectDefaults>
  <a:extraClrSchemeLst/>
</a:theme>
</file>

<file path=ppt/theme/theme2.xml><?xml version="1.0" encoding="utf-8"?>
<a:theme xmlns:a="http://schemas.openxmlformats.org/drawingml/2006/main" name="1_Theme1">
  <a:themeElements>
    <a:clrScheme name="CDC OD Dark PPT Colors">
      <a:dk1>
        <a:srgbClr val="0F56DC"/>
      </a:dk1>
      <a:lt1>
        <a:srgbClr val="FFC000"/>
      </a:lt1>
      <a:dk2>
        <a:srgbClr val="FFFFFF"/>
      </a:dk2>
      <a:lt2>
        <a:srgbClr val="FFFFFF"/>
      </a:lt2>
      <a:accent1>
        <a:srgbClr val="4983F2"/>
      </a:accent1>
      <a:accent2>
        <a:srgbClr val="007D57"/>
      </a:accent2>
      <a:accent3>
        <a:srgbClr val="9A3B26"/>
      </a:accent3>
      <a:accent4>
        <a:srgbClr val="7F7F7F"/>
      </a:accent4>
      <a:accent5>
        <a:srgbClr val="0F56DC"/>
      </a:accent5>
      <a:accent6>
        <a:srgbClr val="002060"/>
      </a:accent6>
      <a:hlink>
        <a:srgbClr val="FFC000"/>
      </a:hlink>
      <a:folHlink>
        <a:srgbClr val="3077FF"/>
      </a:folHlink>
    </a:clrScheme>
    <a:fontScheme name="CDC Myriad Web Pro">
      <a:majorFont>
        <a:latin typeface="Myriad Web Pro"/>
        <a:ea typeface=""/>
        <a:cs typeface=""/>
      </a:majorFont>
      <a:minorFont>
        <a:latin typeface="Myriad Web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dirty="0"/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6699</TotalTime>
  <Words>828</Words>
  <Application>Microsoft Office PowerPoint</Application>
  <PresentationFormat>On-screen Show (4:3)</PresentationFormat>
  <Paragraphs>169</Paragraphs>
  <Slides>21</Slides>
  <Notes>2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0" baseType="lpstr">
      <vt:lpstr>Arial</vt:lpstr>
      <vt:lpstr>Myriad Web Pro</vt:lpstr>
      <vt:lpstr>Times New Roman</vt:lpstr>
      <vt:lpstr>Calibri</vt:lpstr>
      <vt:lpstr>Courier New</vt:lpstr>
      <vt:lpstr>Wingdings</vt:lpstr>
      <vt:lpstr>Theme1</vt:lpstr>
      <vt:lpstr>1_Theme1</vt:lpstr>
      <vt:lpstr>Acrobat Document</vt:lpstr>
      <vt:lpstr>PowerPoint Presentation</vt:lpstr>
      <vt:lpstr>Learning Objectives</vt:lpstr>
      <vt:lpstr>What is an EOC?</vt:lpstr>
      <vt:lpstr>PowerPoint Presentation</vt:lpstr>
      <vt:lpstr>What Does an EOC Do?</vt:lpstr>
      <vt:lpstr>EOC Organization Principles</vt:lpstr>
      <vt:lpstr>Developing an EOC</vt:lpstr>
      <vt:lpstr> Define the EOC’s Mission</vt:lpstr>
      <vt:lpstr>Define the EOC’s Mission</vt:lpstr>
      <vt:lpstr>Communications</vt:lpstr>
      <vt:lpstr>Operational Approach</vt:lpstr>
      <vt:lpstr>Response Reporting</vt:lpstr>
      <vt:lpstr>Facility Design Considerations</vt:lpstr>
      <vt:lpstr>Location</vt:lpstr>
      <vt:lpstr>Size</vt:lpstr>
      <vt:lpstr>Layout</vt:lpstr>
      <vt:lpstr>Facility Use</vt:lpstr>
      <vt:lpstr>PowerPoint Presentation</vt:lpstr>
      <vt:lpstr>Threats and Vulnerabilities</vt:lpstr>
      <vt:lpstr>Final Thoughts</vt:lpstr>
      <vt:lpstr>PowerPoint Presentation</vt:lpstr>
    </vt:vector>
  </TitlesOfParts>
  <Company>CDC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of Presentation Myriad Pro, Bold, Shadow, 28pt</dc:title>
  <dc:creator>fzi6</dc:creator>
  <cp:lastModifiedBy>CDC User</cp:lastModifiedBy>
  <cp:revision>445</cp:revision>
  <dcterms:created xsi:type="dcterms:W3CDTF">2010-06-29T13:48:38Z</dcterms:created>
  <dcterms:modified xsi:type="dcterms:W3CDTF">2014-05-28T17:12:15Z</dcterms:modified>
</cp:coreProperties>
</file>